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7"/>
  </p:notesMasterIdLst>
  <p:sldIdLst>
    <p:sldId id="331" r:id="rId2"/>
    <p:sldId id="336" r:id="rId3"/>
    <p:sldId id="339" r:id="rId4"/>
    <p:sldId id="337" r:id="rId5"/>
    <p:sldId id="338" r:id="rId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1"/>
            <p14:sldId id="336"/>
            <p14:sldId id="339"/>
            <p14:sldId id="337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52" d="100"/>
          <a:sy n="152" d="100"/>
        </p:scale>
        <p:origin x="426" y="13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04/12/2023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13/04/2022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2A71D61-6A6B-054F-AAE8-A8A85C824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0000"/>
            <a:ext cx="3472032" cy="31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13/04/2022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0DBFEE88-8871-4A4E-B8D6-E1541C01D8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0000"/>
            <a:ext cx="1723861" cy="158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13/04/2022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13/04/2022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13/04/2022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13/04/2022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 smtClean="0"/>
              <a:t>13/04/2022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F176ADA7-ED94-2C4D-AEFD-A8F236FE5E1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000"/>
            <a:ext cx="606745" cy="5590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800" dirty="0" smtClean="0"/>
              <a:t>RESEAUX de l’enseignement agricole </a:t>
            </a:r>
          </a:p>
          <a:p>
            <a:pPr algn="ctr"/>
            <a:r>
              <a:rPr lang="fr-FR" sz="1600" dirty="0" smtClean="0"/>
              <a:t>Occitanie</a:t>
            </a:r>
            <a:endParaRPr lang="fr-FR" sz="16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13/04/2022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19/09/2022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 bwMode="auto">
          <a:xfrm>
            <a:off x="1403648" y="189461"/>
            <a:ext cx="568863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lang="fr-FR" sz="1350" dirty="0" smtClean="0"/>
              <a:t>Tiers-temps </a:t>
            </a:r>
            <a:r>
              <a:rPr lang="fr-FR" sz="1350" dirty="0" smtClean="0"/>
              <a:t>2023-2024 </a:t>
            </a:r>
            <a:r>
              <a:rPr lang="fr-FR" sz="1350" dirty="0" smtClean="0"/>
              <a:t>: </a:t>
            </a:r>
            <a:r>
              <a:rPr lang="fr-FR" sz="1350" dirty="0" smtClean="0"/>
              <a:t> 7 projets</a:t>
            </a:r>
            <a:endParaRPr lang="fr-FR" sz="135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176"/>
            <a:ext cx="9144000" cy="39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19/09/2022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 bwMode="auto">
          <a:xfrm>
            <a:off x="1403648" y="189461"/>
            <a:ext cx="568863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lang="fr-FR" sz="1350" dirty="0" smtClean="0"/>
              <a:t>Chefs de projet de partenariat 2023-2024 </a:t>
            </a:r>
            <a:r>
              <a:rPr lang="fr-FR" sz="1350" dirty="0" smtClean="0"/>
              <a:t>: </a:t>
            </a:r>
            <a:r>
              <a:rPr lang="fr-FR" sz="1350" dirty="0" smtClean="0"/>
              <a:t> 2 projets</a:t>
            </a:r>
            <a:endParaRPr lang="fr-FR" sz="135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558"/>
            <a:ext cx="914400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2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19/09/2022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 bwMode="auto">
          <a:xfrm>
            <a:off x="1403648" y="198133"/>
            <a:ext cx="568863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lang="fr-FR" sz="1350" dirty="0" smtClean="0"/>
              <a:t>Correspondants RMT </a:t>
            </a:r>
            <a:r>
              <a:rPr lang="fr-FR" sz="1350" dirty="0" smtClean="0"/>
              <a:t>2023-2024 </a:t>
            </a:r>
            <a:r>
              <a:rPr lang="fr-FR" sz="1350" dirty="0" smtClean="0"/>
              <a:t>: 4 correspondants</a:t>
            </a:r>
            <a:endParaRPr lang="fr-FR" sz="135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067"/>
            <a:ext cx="9144000" cy="4613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126"/>
            <a:ext cx="9144000" cy="10309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741"/>
            <a:ext cx="9144000" cy="6654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0224"/>
            <a:ext cx="9144000" cy="66594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" y="4126173"/>
            <a:ext cx="9144000" cy="89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7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19/09/2022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 bwMode="auto">
          <a:xfrm>
            <a:off x="1403648" y="189461"/>
            <a:ext cx="568863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lang="fr-FR" sz="1350" dirty="0" smtClean="0"/>
              <a:t>Référents EPA2 </a:t>
            </a:r>
            <a:r>
              <a:rPr lang="fr-FR" sz="1350" dirty="0" smtClean="0"/>
              <a:t>2023-2024</a:t>
            </a:r>
            <a:endParaRPr lang="fr-FR" sz="135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303841"/>
              </p:ext>
            </p:extLst>
          </p:nvPr>
        </p:nvGraphicFramePr>
        <p:xfrm>
          <a:off x="755578" y="555525"/>
          <a:ext cx="7200798" cy="4227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8053">
                  <a:extLst>
                    <a:ext uri="{9D8B030D-6E8A-4147-A177-3AD203B41FA5}">
                      <a16:colId xmlns:a16="http://schemas.microsoft.com/office/drawing/2014/main" val="3629350021"/>
                    </a:ext>
                  </a:extLst>
                </a:gridCol>
                <a:gridCol w="1529759">
                  <a:extLst>
                    <a:ext uri="{9D8B030D-6E8A-4147-A177-3AD203B41FA5}">
                      <a16:colId xmlns:a16="http://schemas.microsoft.com/office/drawing/2014/main" val="1925781014"/>
                    </a:ext>
                  </a:extLst>
                </a:gridCol>
                <a:gridCol w="1387709">
                  <a:extLst>
                    <a:ext uri="{9D8B030D-6E8A-4147-A177-3AD203B41FA5}">
                      <a16:colId xmlns:a16="http://schemas.microsoft.com/office/drawing/2014/main" val="3894321710"/>
                    </a:ext>
                  </a:extLst>
                </a:gridCol>
                <a:gridCol w="3245277">
                  <a:extLst>
                    <a:ext uri="{9D8B030D-6E8A-4147-A177-3AD203B41FA5}">
                      <a16:colId xmlns:a16="http://schemas.microsoft.com/office/drawing/2014/main" val="1266504613"/>
                    </a:ext>
                  </a:extLst>
                </a:gridCol>
              </a:tblGrid>
              <a:tr h="12661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Département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EPL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Nom du référent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Thématique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724822360"/>
                  </a:ext>
                </a:extLst>
              </a:tr>
              <a:tr h="12661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AVEYRON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St Affrique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Lucile Potts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L'EPLEFPA, acteur des transitions sur le territoire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2426800351"/>
                  </a:ext>
                </a:extLst>
              </a:tr>
              <a:tr h="12661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LOT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Cahors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L. Lecomte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Un établissement pour la transition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1315213461"/>
                  </a:ext>
                </a:extLst>
              </a:tr>
              <a:tr h="12661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LOT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Cahors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B. Bro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Un établissement pour la transition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3232363982"/>
                  </a:ext>
                </a:extLst>
              </a:tr>
              <a:tr h="2495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ARIEGE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Pamiers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Hervé Lutrand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Valorisation des actions, bilan carbonne, bien-être animal,éco-délégués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701517435"/>
                  </a:ext>
                </a:extLst>
              </a:tr>
              <a:tr h="18145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HAUTES PYRENEES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Vic en Bigorre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Gabriel Cazalis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2380438124"/>
                  </a:ext>
                </a:extLst>
              </a:tr>
              <a:tr h="2495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PYRENEES ORIENTALES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Rivesaltes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Julien raymond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EPA2 sous tous les angles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3540475375"/>
                  </a:ext>
                </a:extLst>
              </a:tr>
              <a:tr h="12661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PO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Théza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Laurence Palvadeau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EPA2 sous tous les angles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610777780"/>
                  </a:ext>
                </a:extLst>
              </a:tr>
              <a:tr h="2495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HAUTE-GARONNE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Auzeville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Rosane Esteve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Développer des actions d'éducation à l'environnementet au développement durable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1371277794"/>
                  </a:ext>
                </a:extLst>
              </a:tr>
              <a:tr h="12661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HERAULT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Castelnau Le Lez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David Tessier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906174545"/>
                  </a:ext>
                </a:extLst>
              </a:tr>
              <a:tr h="12661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AVEYRON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Rodez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Julie Delbosc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Innovation pédagoggique, écoresponsables,…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1922904997"/>
                  </a:ext>
                </a:extLst>
              </a:tr>
              <a:tr h="3199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AVEYRON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Villefranche de Rouergue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Stéphane Girou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Le développement de l'éco-responsabilité en lien avec le nouvel atelier, le self et les acteurs du territoire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1157705982"/>
                  </a:ext>
                </a:extLst>
              </a:tr>
              <a:tr h="12661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AUDE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Castelnaudary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Elina Galy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L'arbre acteur de la transition écologique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2972625775"/>
                  </a:ext>
                </a:extLst>
              </a:tr>
              <a:tr h="2495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AUDE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Carcassonne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Sanchez Florian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u="none" strike="noStrike">
                          <a:effectLst/>
                        </a:rPr>
                        <a:t>Adaptation des pratiques agricoles face au changement climatique.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ctr"/>
                </a:tc>
                <a:extLst>
                  <a:ext uri="{0D108BD9-81ED-4DB2-BD59-A6C34878D82A}">
                    <a16:rowId xmlns:a16="http://schemas.microsoft.com/office/drawing/2014/main" val="210904845"/>
                  </a:ext>
                </a:extLst>
              </a:tr>
              <a:tr h="12661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Lozere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EPL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Malaury Chaleil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Les agripoles en transition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3282114523"/>
                  </a:ext>
                </a:extLst>
              </a:tr>
              <a:tr h="21327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LOT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Figeac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Simon Cantaloube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Mise en place des écoresponsables-expérimentations sur l'EA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2147127994"/>
                  </a:ext>
                </a:extLst>
              </a:tr>
              <a:tr h="21327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Laura Andrieu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Mise en place des écoresponsables-expérimentations sur l'EA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3693171409"/>
                  </a:ext>
                </a:extLst>
              </a:tr>
              <a:tr h="21327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Haute garonne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St Gaudens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Flora Lokonadinpoulle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Transitions agronomiques pour mieux résister au CC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1059812514"/>
                  </a:ext>
                </a:extLst>
              </a:tr>
              <a:tr h="12661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GERS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Riscle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Baptiste AUDRECHY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Valorisation de l'AE sur les exploitations agricoles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2976357903"/>
                  </a:ext>
                </a:extLst>
              </a:tr>
              <a:tr h="12661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Mirande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David VAUGON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Valorisation de l'AE sur les exploitations agricoles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4179286673"/>
                  </a:ext>
                </a:extLst>
              </a:tr>
              <a:tr h="12661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Hautes Pyrénées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Tarbes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Nelly Gousseau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3416677117"/>
                  </a:ext>
                </a:extLst>
              </a:tr>
              <a:tr h="3199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TARN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LEAP Touscayrats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Loîc Edline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production de champignons comestibles, medicinaux, en lien avec la start-up "Fungus Sapiens" support de production.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4282525089"/>
                  </a:ext>
                </a:extLst>
              </a:tr>
              <a:tr h="2495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HERAULT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LPTAHP Gignac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Guillaume Segala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Système solidaire pour une transition écologique et une mutation éco responsable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/>
                </a:tc>
                <a:extLst>
                  <a:ext uri="{0D108BD9-81ED-4DB2-BD59-A6C34878D82A}">
                    <a16:rowId xmlns:a16="http://schemas.microsoft.com/office/drawing/2014/main" val="3480442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325175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6FE6AF8C-096A-A741-ABA1-BE07CE5C9EE0}" vid="{7D7EC3AB-C1A9-FF48-962D-81C1E514475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ppt_MAA_marianne_cle42ea7a</Template>
  <TotalTime>57</TotalTime>
  <Words>359</Words>
  <Application>Microsoft Office PowerPoint</Application>
  <PresentationFormat>Affichage à l'écran (16:9)</PresentationFormat>
  <Paragraphs>112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Marianne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>Ministère de l'Agriculture et de l'Alimentation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Utilisateur Windows</dc:creator>
  <cp:lastModifiedBy>Utilisateur Windows</cp:lastModifiedBy>
  <cp:revision>9</cp:revision>
  <dcterms:created xsi:type="dcterms:W3CDTF">2020-09-23T07:27:34Z</dcterms:created>
  <dcterms:modified xsi:type="dcterms:W3CDTF">2023-12-04T13:17:34Z</dcterms:modified>
</cp:coreProperties>
</file>