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37" r:id="rId5"/>
    <p:sldId id="459" r:id="rId6"/>
    <p:sldId id="460" r:id="rId7"/>
    <p:sldId id="449" r:id="rId8"/>
    <p:sldId id="463" r:id="rId9"/>
    <p:sldId id="445" r:id="rId10"/>
    <p:sldId id="474" r:id="rId11"/>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4D46F41-1F58-43C4-BA4D-CC2281ADDBF8}">
          <p14:sldIdLst>
            <p14:sldId id="337"/>
            <p14:sldId id="459"/>
            <p14:sldId id="460"/>
            <p14:sldId id="449"/>
            <p14:sldId id="463"/>
            <p14:sldId id="445"/>
            <p14:sldId id="4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86525A-EA12-146A-012D-0AB4E9DEBA3B}" name="RABETEAU Émilie" initials="ÉR" userId="S::Emilie.RABETEAU@ademe.fr::483e57a7-aa67-487a-b320-2e6087e471de" providerId="AD"/>
  <p188:author id="{F4953299-A495-C77A-6374-F04128F37325}" name="GONTHIEZ Nathalie" initials="NG" userId="S::nathalie.gonthiez@ademe.fr::96213658-a09b-4d59-965e-315f38b305fa" providerId="AD"/>
  <p188:author id="{2634CE9E-9874-33AE-4A7D-9BEE1FD555AD}" name="GLOAGUEN Jérémy" initials="" userId="S::Jeremy.GLOAGUEN@ademe.fr::aee9359a-73ad-46cc-8b5c-2954c0b8d008" providerId="AD"/>
  <p188:author id="{FC2C73A1-3021-BCA4-B43B-58B2F642BF60}" name="GLOAGUEN Jérémy" initials="GJ" userId="S::jeremy.gloaguen@ademe.fr::aee9359a-73ad-46cc-8b5c-2954c0b8d008" providerId="AD"/>
  <p188:author id="{962DFECD-A0AE-D962-025D-558EA4B0D29C}" name="TLEMSANI Ophélie" initials="OT" userId="S::ophelie.tlemsani@ademe.fr::b5eadb54-0615-4fed-8523-d37f3712b4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C9900"/>
    <a:srgbClr val="61B7A3"/>
    <a:srgbClr val="57C1B4"/>
    <a:srgbClr val="3399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B9BFF-E1D5-42E0-B5F2-44E28FE8537C}" v="84" dt="2025-09-18T11:36:57.39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94660"/>
  </p:normalViewPr>
  <p:slideViewPr>
    <p:cSldViewPr snapToGrid="0">
      <p:cViewPr varScale="1">
        <p:scale>
          <a:sx n="56" d="100"/>
          <a:sy n="56" d="100"/>
        </p:scale>
        <p:origin x="636"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THIEZ Nathalie" userId="96213658-a09b-4d59-965e-315f38b305fa" providerId="ADAL" clId="{438B9BFF-E1D5-42E0-B5F2-44E28FE8537C}"/>
    <pc:docChg chg="undo custSel addSld delSld modSld sldOrd delSection modSection">
      <pc:chgData name="GONTHIEZ Nathalie" userId="96213658-a09b-4d59-965e-315f38b305fa" providerId="ADAL" clId="{438B9BFF-E1D5-42E0-B5F2-44E28FE8537C}" dt="2025-09-18T11:39:26.637" v="2989" actId="1076"/>
      <pc:docMkLst>
        <pc:docMk/>
      </pc:docMkLst>
      <pc:sldChg chg="modSp mod">
        <pc:chgData name="GONTHIEZ Nathalie" userId="96213658-a09b-4d59-965e-315f38b305fa" providerId="ADAL" clId="{438B9BFF-E1D5-42E0-B5F2-44E28FE8537C}" dt="2025-08-22T10:13:13.428" v="1858" actId="1076"/>
        <pc:sldMkLst>
          <pc:docMk/>
          <pc:sldMk cId="1485971982" sldId="337"/>
        </pc:sldMkLst>
        <pc:spChg chg="mod">
          <ac:chgData name="GONTHIEZ Nathalie" userId="96213658-a09b-4d59-965e-315f38b305fa" providerId="ADAL" clId="{438B9BFF-E1D5-42E0-B5F2-44E28FE8537C}" dt="2025-08-22T10:13:13.428" v="1858" actId="1076"/>
          <ac:spMkLst>
            <pc:docMk/>
            <pc:sldMk cId="1485971982" sldId="337"/>
            <ac:spMk id="6" creationId="{C40FB52E-9197-4F2E-B2FF-74FA20ED8688}"/>
          </ac:spMkLst>
        </pc:spChg>
      </pc:sldChg>
      <pc:sldChg chg="del">
        <pc:chgData name="GONTHIEZ Nathalie" userId="96213658-a09b-4d59-965e-315f38b305fa" providerId="ADAL" clId="{438B9BFF-E1D5-42E0-B5F2-44E28FE8537C}" dt="2025-07-28T14:41:06.452" v="111" actId="2696"/>
        <pc:sldMkLst>
          <pc:docMk/>
          <pc:sldMk cId="2163192128" sldId="345"/>
        </pc:sldMkLst>
      </pc:sldChg>
      <pc:sldChg chg="del">
        <pc:chgData name="GONTHIEZ Nathalie" userId="96213658-a09b-4d59-965e-315f38b305fa" providerId="ADAL" clId="{438B9BFF-E1D5-42E0-B5F2-44E28FE8537C}" dt="2025-07-28T14:41:06.452" v="111" actId="2696"/>
        <pc:sldMkLst>
          <pc:docMk/>
          <pc:sldMk cId="3387470596" sldId="377"/>
        </pc:sldMkLst>
      </pc:sldChg>
      <pc:sldChg chg="del">
        <pc:chgData name="GONTHIEZ Nathalie" userId="96213658-a09b-4d59-965e-315f38b305fa" providerId="ADAL" clId="{438B9BFF-E1D5-42E0-B5F2-44E28FE8537C}" dt="2025-07-28T14:41:06.452" v="111" actId="2696"/>
        <pc:sldMkLst>
          <pc:docMk/>
          <pc:sldMk cId="1153181199" sldId="378"/>
        </pc:sldMkLst>
      </pc:sldChg>
      <pc:sldChg chg="del">
        <pc:chgData name="GONTHIEZ Nathalie" userId="96213658-a09b-4d59-965e-315f38b305fa" providerId="ADAL" clId="{438B9BFF-E1D5-42E0-B5F2-44E28FE8537C}" dt="2025-07-28T14:41:06.452" v="111" actId="2696"/>
        <pc:sldMkLst>
          <pc:docMk/>
          <pc:sldMk cId="1403399612" sldId="418"/>
        </pc:sldMkLst>
      </pc:sldChg>
      <pc:sldChg chg="del">
        <pc:chgData name="GONTHIEZ Nathalie" userId="96213658-a09b-4d59-965e-315f38b305fa" providerId="ADAL" clId="{438B9BFF-E1D5-42E0-B5F2-44E28FE8537C}" dt="2025-07-28T14:41:14.839" v="112" actId="2696"/>
        <pc:sldMkLst>
          <pc:docMk/>
          <pc:sldMk cId="3456565106" sldId="433"/>
        </pc:sldMkLst>
      </pc:sldChg>
      <pc:sldChg chg="del">
        <pc:chgData name="GONTHIEZ Nathalie" userId="96213658-a09b-4d59-965e-315f38b305fa" providerId="ADAL" clId="{438B9BFF-E1D5-42E0-B5F2-44E28FE8537C}" dt="2025-07-28T14:41:18.240" v="113" actId="2696"/>
        <pc:sldMkLst>
          <pc:docMk/>
          <pc:sldMk cId="1877720887" sldId="439"/>
        </pc:sldMkLst>
      </pc:sldChg>
      <pc:sldChg chg="del ord">
        <pc:chgData name="GONTHIEZ Nathalie" userId="96213658-a09b-4d59-965e-315f38b305fa" providerId="ADAL" clId="{438B9BFF-E1D5-42E0-B5F2-44E28FE8537C}" dt="2025-07-28T14:42:03.165" v="120" actId="2696"/>
        <pc:sldMkLst>
          <pc:docMk/>
          <pc:sldMk cId="246532374" sldId="445"/>
        </pc:sldMkLst>
      </pc:sldChg>
      <pc:sldChg chg="addSp delSp modSp add mod">
        <pc:chgData name="GONTHIEZ Nathalie" userId="96213658-a09b-4d59-965e-315f38b305fa" providerId="ADAL" clId="{438B9BFF-E1D5-42E0-B5F2-44E28FE8537C}" dt="2025-08-22T14:19:51.840" v="2825" actId="1076"/>
        <pc:sldMkLst>
          <pc:docMk/>
          <pc:sldMk cId="4135855962" sldId="445"/>
        </pc:sldMkLst>
        <pc:spChg chg="mod">
          <ac:chgData name="GONTHIEZ Nathalie" userId="96213658-a09b-4d59-965e-315f38b305fa" providerId="ADAL" clId="{438B9BFF-E1D5-42E0-B5F2-44E28FE8537C}" dt="2025-08-19T08:28:13.835" v="1139" actId="20577"/>
          <ac:spMkLst>
            <pc:docMk/>
            <pc:sldMk cId="4135855962" sldId="445"/>
            <ac:spMk id="7" creationId="{E663BFC9-49E3-C287-0085-55A5F285B3C5}"/>
          </ac:spMkLst>
        </pc:spChg>
        <pc:spChg chg="add mod">
          <ac:chgData name="GONTHIEZ Nathalie" userId="96213658-a09b-4d59-965e-315f38b305fa" providerId="ADAL" clId="{438B9BFF-E1D5-42E0-B5F2-44E28FE8537C}" dt="2025-08-22T14:19:47.991" v="2824" actId="1076"/>
          <ac:spMkLst>
            <pc:docMk/>
            <pc:sldMk cId="4135855962" sldId="445"/>
            <ac:spMk id="8" creationId="{4BCD8816-C908-5CFF-145D-A63AFFA8893B}"/>
          </ac:spMkLst>
        </pc:spChg>
        <pc:spChg chg="mod">
          <ac:chgData name="GONTHIEZ Nathalie" userId="96213658-a09b-4d59-965e-315f38b305fa" providerId="ADAL" clId="{438B9BFF-E1D5-42E0-B5F2-44E28FE8537C}" dt="2025-08-19T08:22:57.951" v="1042" actId="1038"/>
          <ac:spMkLst>
            <pc:docMk/>
            <pc:sldMk cId="4135855962" sldId="445"/>
            <ac:spMk id="9" creationId="{59B9149F-A176-CEB5-1808-63B70BA645A9}"/>
          </ac:spMkLst>
        </pc:spChg>
        <pc:spChg chg="add mod">
          <ac:chgData name="GONTHIEZ Nathalie" userId="96213658-a09b-4d59-965e-315f38b305fa" providerId="ADAL" clId="{438B9BFF-E1D5-42E0-B5F2-44E28FE8537C}" dt="2025-08-22T14:19:51.840" v="2825" actId="1076"/>
          <ac:spMkLst>
            <pc:docMk/>
            <pc:sldMk cId="4135855962" sldId="445"/>
            <ac:spMk id="10" creationId="{7FBC0B0F-4151-F83F-B844-532A150AC4E3}"/>
          </ac:spMkLst>
        </pc:spChg>
        <pc:spChg chg="mod">
          <ac:chgData name="GONTHIEZ Nathalie" userId="96213658-a09b-4d59-965e-315f38b305fa" providerId="ADAL" clId="{438B9BFF-E1D5-42E0-B5F2-44E28FE8537C}" dt="2025-08-22T14:19:44.428" v="2823" actId="14100"/>
          <ac:spMkLst>
            <pc:docMk/>
            <pc:sldMk cId="4135855962" sldId="445"/>
            <ac:spMk id="12" creationId="{8FB64AED-688B-93DE-E9B7-B4A695F4FF27}"/>
          </ac:spMkLst>
        </pc:spChg>
        <pc:picChg chg="mod">
          <ac:chgData name="GONTHIEZ Nathalie" userId="96213658-a09b-4d59-965e-315f38b305fa" providerId="ADAL" clId="{438B9BFF-E1D5-42E0-B5F2-44E28FE8537C}" dt="2025-08-19T08:22:57.951" v="1042" actId="1038"/>
          <ac:picMkLst>
            <pc:docMk/>
            <pc:sldMk cId="4135855962" sldId="445"/>
            <ac:picMk id="2" creationId="{F1469914-A892-1692-CC78-00AD50167FF8}"/>
          </ac:picMkLst>
        </pc:picChg>
        <pc:picChg chg="add mod">
          <ac:chgData name="GONTHIEZ Nathalie" userId="96213658-a09b-4d59-965e-315f38b305fa" providerId="ADAL" clId="{438B9BFF-E1D5-42E0-B5F2-44E28FE8537C}" dt="2025-08-22T14:19:34.794" v="2821" actId="1076"/>
          <ac:picMkLst>
            <pc:docMk/>
            <pc:sldMk cId="4135855962" sldId="445"/>
            <ac:picMk id="1026" creationId="{6F2249E7-7867-3701-4BFC-E1CCF241DD71}"/>
          </ac:picMkLst>
        </pc:picChg>
      </pc:sldChg>
      <pc:sldChg chg="del">
        <pc:chgData name="GONTHIEZ Nathalie" userId="96213658-a09b-4d59-965e-315f38b305fa" providerId="ADAL" clId="{438B9BFF-E1D5-42E0-B5F2-44E28FE8537C}" dt="2025-07-28T14:41:06.452" v="111" actId="2696"/>
        <pc:sldMkLst>
          <pc:docMk/>
          <pc:sldMk cId="731573700" sldId="447"/>
        </pc:sldMkLst>
      </pc:sldChg>
      <pc:sldChg chg="del">
        <pc:chgData name="GONTHIEZ Nathalie" userId="96213658-a09b-4d59-965e-315f38b305fa" providerId="ADAL" clId="{438B9BFF-E1D5-42E0-B5F2-44E28FE8537C}" dt="2025-07-28T14:41:06.452" v="111" actId="2696"/>
        <pc:sldMkLst>
          <pc:docMk/>
          <pc:sldMk cId="4000982889" sldId="448"/>
        </pc:sldMkLst>
      </pc:sldChg>
      <pc:sldChg chg="addSp delSp modSp add mod">
        <pc:chgData name="GONTHIEZ Nathalie" userId="96213658-a09b-4d59-965e-315f38b305fa" providerId="ADAL" clId="{438B9BFF-E1D5-42E0-B5F2-44E28FE8537C}" dt="2025-08-22T14:17:26.029" v="2796" actId="14100"/>
        <pc:sldMkLst>
          <pc:docMk/>
          <pc:sldMk cId="1056176024" sldId="449"/>
        </pc:sldMkLst>
        <pc:spChg chg="mod ord">
          <ac:chgData name="GONTHIEZ Nathalie" userId="96213658-a09b-4d59-965e-315f38b305fa" providerId="ADAL" clId="{438B9BFF-E1D5-42E0-B5F2-44E28FE8537C}" dt="2025-08-22T14:17:26.029" v="2796" actId="14100"/>
          <ac:spMkLst>
            <pc:docMk/>
            <pc:sldMk cId="1056176024" sldId="449"/>
            <ac:spMk id="2" creationId="{C744F6EE-CBAA-0E71-60CD-37D1D5AF53C6}"/>
          </ac:spMkLst>
        </pc:spChg>
        <pc:spChg chg="add mod">
          <ac:chgData name="GONTHIEZ Nathalie" userId="96213658-a09b-4d59-965e-315f38b305fa" providerId="ADAL" clId="{438B9BFF-E1D5-42E0-B5F2-44E28FE8537C}" dt="2025-07-28T14:46:29.699" v="172"/>
          <ac:spMkLst>
            <pc:docMk/>
            <pc:sldMk cId="1056176024" sldId="449"/>
            <ac:spMk id="4" creationId="{1F15BAD0-85EF-AE6C-A431-5994B58CAC6A}"/>
          </ac:spMkLst>
        </pc:spChg>
        <pc:spChg chg="mod">
          <ac:chgData name="GONTHIEZ Nathalie" userId="96213658-a09b-4d59-965e-315f38b305fa" providerId="ADAL" clId="{438B9BFF-E1D5-42E0-B5F2-44E28FE8537C}" dt="2025-08-01T14:21:10.022" v="505" actId="113"/>
          <ac:spMkLst>
            <pc:docMk/>
            <pc:sldMk cId="1056176024" sldId="449"/>
            <ac:spMk id="7" creationId="{4C6FD5BB-41AC-1228-6474-4EBF32AFF502}"/>
          </ac:spMkLst>
        </pc:spChg>
        <pc:spChg chg="mod">
          <ac:chgData name="GONTHIEZ Nathalie" userId="96213658-a09b-4d59-965e-315f38b305fa" providerId="ADAL" clId="{438B9BFF-E1D5-42E0-B5F2-44E28FE8537C}" dt="2025-08-22T13:05:08.005" v="2413" actId="1076"/>
          <ac:spMkLst>
            <pc:docMk/>
            <pc:sldMk cId="1056176024" sldId="449"/>
            <ac:spMk id="8" creationId="{D25BF731-251D-8967-5166-A59B7B2AFB7B}"/>
          </ac:spMkLst>
        </pc:spChg>
        <pc:spChg chg="mod">
          <ac:chgData name="GONTHIEZ Nathalie" userId="96213658-a09b-4d59-965e-315f38b305fa" providerId="ADAL" clId="{438B9BFF-E1D5-42E0-B5F2-44E28FE8537C}" dt="2025-08-22T14:06:47.295" v="2760" actId="20577"/>
          <ac:spMkLst>
            <pc:docMk/>
            <pc:sldMk cId="1056176024" sldId="449"/>
            <ac:spMk id="11" creationId="{DA3D0DC7-D6D3-113A-2E2D-0E68FAA2062B}"/>
          </ac:spMkLst>
        </pc:spChg>
        <pc:picChg chg="add mod">
          <ac:chgData name="GONTHIEZ Nathalie" userId="96213658-a09b-4d59-965e-315f38b305fa" providerId="ADAL" clId="{438B9BFF-E1D5-42E0-B5F2-44E28FE8537C}" dt="2025-07-28T14:46:29.699" v="172"/>
          <ac:picMkLst>
            <pc:docMk/>
            <pc:sldMk cId="1056176024" sldId="449"/>
            <ac:picMk id="3" creationId="{8812BA68-DB8C-52DF-CAEF-AC4F40D23E72}"/>
          </ac:picMkLst>
        </pc:picChg>
        <pc:picChg chg="mod">
          <ac:chgData name="GONTHIEZ Nathalie" userId="96213658-a09b-4d59-965e-315f38b305fa" providerId="ADAL" clId="{438B9BFF-E1D5-42E0-B5F2-44E28FE8537C}" dt="2025-08-22T13:54:58.153" v="2743" actId="1076"/>
          <ac:picMkLst>
            <pc:docMk/>
            <pc:sldMk cId="1056176024" sldId="449"/>
            <ac:picMk id="1026" creationId="{6149CDD6-96C6-BCE8-5A7B-A4DA569D4EEE}"/>
          </ac:picMkLst>
        </pc:picChg>
      </pc:sldChg>
      <pc:sldChg chg="del ord">
        <pc:chgData name="GONTHIEZ Nathalie" userId="96213658-a09b-4d59-965e-315f38b305fa" providerId="ADAL" clId="{438B9BFF-E1D5-42E0-B5F2-44E28FE8537C}" dt="2025-07-28T14:42:03.165" v="120" actId="2696"/>
        <pc:sldMkLst>
          <pc:docMk/>
          <pc:sldMk cId="4276373824" sldId="449"/>
        </pc:sldMkLst>
      </pc:sldChg>
      <pc:sldChg chg="del">
        <pc:chgData name="GONTHIEZ Nathalie" userId="96213658-a09b-4d59-965e-315f38b305fa" providerId="ADAL" clId="{438B9BFF-E1D5-42E0-B5F2-44E28FE8537C}" dt="2025-07-28T14:41:14.839" v="112" actId="2696"/>
        <pc:sldMkLst>
          <pc:docMk/>
          <pc:sldMk cId="4107787770" sldId="452"/>
        </pc:sldMkLst>
      </pc:sldChg>
      <pc:sldChg chg="del">
        <pc:chgData name="GONTHIEZ Nathalie" userId="96213658-a09b-4d59-965e-315f38b305fa" providerId="ADAL" clId="{438B9BFF-E1D5-42E0-B5F2-44E28FE8537C}" dt="2025-07-28T14:41:14.839" v="112" actId="2696"/>
        <pc:sldMkLst>
          <pc:docMk/>
          <pc:sldMk cId="1973954735" sldId="454"/>
        </pc:sldMkLst>
      </pc:sldChg>
      <pc:sldChg chg="addSp delSp modSp add mod">
        <pc:chgData name="GONTHIEZ Nathalie" userId="96213658-a09b-4d59-965e-315f38b305fa" providerId="ADAL" clId="{438B9BFF-E1D5-42E0-B5F2-44E28FE8537C}" dt="2025-08-22T10:24:13.973" v="1877" actId="1076"/>
        <pc:sldMkLst>
          <pc:docMk/>
          <pc:sldMk cId="1186617401" sldId="459"/>
        </pc:sldMkLst>
        <pc:spChg chg="add mod">
          <ac:chgData name="GONTHIEZ Nathalie" userId="96213658-a09b-4d59-965e-315f38b305fa" providerId="ADAL" clId="{438B9BFF-E1D5-42E0-B5F2-44E28FE8537C}" dt="2025-08-22T10:24:13.973" v="1877" actId="1076"/>
          <ac:spMkLst>
            <pc:docMk/>
            <pc:sldMk cId="1186617401" sldId="459"/>
            <ac:spMk id="3" creationId="{31672AA8-AC21-5E69-222D-5550796F36E9}"/>
          </ac:spMkLst>
        </pc:spChg>
        <pc:spChg chg="add del mod">
          <ac:chgData name="GONTHIEZ Nathalie" userId="96213658-a09b-4d59-965e-315f38b305fa" providerId="ADAL" clId="{438B9BFF-E1D5-42E0-B5F2-44E28FE8537C}" dt="2025-07-28T14:45:14.081" v="162" actId="1076"/>
          <ac:spMkLst>
            <pc:docMk/>
            <pc:sldMk cId="1186617401" sldId="459"/>
            <ac:spMk id="6" creationId="{8CE08F01-D011-AFBE-4270-085F8A95CFAD}"/>
          </ac:spMkLst>
        </pc:spChg>
        <pc:spChg chg="mod">
          <ac:chgData name="GONTHIEZ Nathalie" userId="96213658-a09b-4d59-965e-315f38b305fa" providerId="ADAL" clId="{438B9BFF-E1D5-42E0-B5F2-44E28FE8537C}" dt="2025-08-01T14:12:24.417" v="386" actId="20577"/>
          <ac:spMkLst>
            <pc:docMk/>
            <pc:sldMk cId="1186617401" sldId="459"/>
            <ac:spMk id="7" creationId="{E663BFC9-49E3-C287-0085-55A5F285B3C5}"/>
          </ac:spMkLst>
        </pc:spChg>
        <pc:spChg chg="mod">
          <ac:chgData name="GONTHIEZ Nathalie" userId="96213658-a09b-4d59-965e-315f38b305fa" providerId="ADAL" clId="{438B9BFF-E1D5-42E0-B5F2-44E28FE8537C}" dt="2025-08-22T10:24:03.036" v="1873" actId="14100"/>
          <ac:spMkLst>
            <pc:docMk/>
            <pc:sldMk cId="1186617401" sldId="459"/>
            <ac:spMk id="12" creationId="{8FB64AED-688B-93DE-E9B7-B4A695F4FF27}"/>
          </ac:spMkLst>
        </pc:spChg>
        <pc:picChg chg="add del mod">
          <ac:chgData name="GONTHIEZ Nathalie" userId="96213658-a09b-4d59-965e-315f38b305fa" providerId="ADAL" clId="{438B9BFF-E1D5-42E0-B5F2-44E28FE8537C}" dt="2025-07-28T14:45:14.081" v="162" actId="1076"/>
          <ac:picMkLst>
            <pc:docMk/>
            <pc:sldMk cId="1186617401" sldId="459"/>
            <ac:picMk id="4" creationId="{D2811053-3CCB-DED5-D911-4422392917FD}"/>
          </ac:picMkLst>
        </pc:picChg>
        <pc:picChg chg="add mod">
          <ac:chgData name="GONTHIEZ Nathalie" userId="96213658-a09b-4d59-965e-315f38b305fa" providerId="ADAL" clId="{438B9BFF-E1D5-42E0-B5F2-44E28FE8537C}" dt="2025-08-19T08:49:09.491" v="1432" actId="1076"/>
          <ac:picMkLst>
            <pc:docMk/>
            <pc:sldMk cId="1186617401" sldId="459"/>
            <ac:picMk id="5" creationId="{47F9AC44-B5C2-1754-04DB-6948D500F80C}"/>
          </ac:picMkLst>
        </pc:picChg>
        <pc:picChg chg="mod">
          <ac:chgData name="GONTHIEZ Nathalie" userId="96213658-a09b-4d59-965e-315f38b305fa" providerId="ADAL" clId="{438B9BFF-E1D5-42E0-B5F2-44E28FE8537C}" dt="2025-08-22T10:24:10.573" v="1876" actId="1076"/>
          <ac:picMkLst>
            <pc:docMk/>
            <pc:sldMk cId="1186617401" sldId="459"/>
            <ac:picMk id="13" creationId="{E0D96482-2607-E7BB-06BD-290ABD21A17C}"/>
          </ac:picMkLst>
        </pc:picChg>
      </pc:sldChg>
      <pc:sldChg chg="del ord">
        <pc:chgData name="GONTHIEZ Nathalie" userId="96213658-a09b-4d59-965e-315f38b305fa" providerId="ADAL" clId="{438B9BFF-E1D5-42E0-B5F2-44E28FE8537C}" dt="2025-07-28T14:42:03.165" v="120" actId="2696"/>
        <pc:sldMkLst>
          <pc:docMk/>
          <pc:sldMk cId="2482147722" sldId="459"/>
        </pc:sldMkLst>
      </pc:sldChg>
      <pc:sldChg chg="del ord">
        <pc:chgData name="GONTHIEZ Nathalie" userId="96213658-a09b-4d59-965e-315f38b305fa" providerId="ADAL" clId="{438B9BFF-E1D5-42E0-B5F2-44E28FE8537C}" dt="2025-07-28T14:42:03.165" v="120" actId="2696"/>
        <pc:sldMkLst>
          <pc:docMk/>
          <pc:sldMk cId="3547545484" sldId="460"/>
        </pc:sldMkLst>
      </pc:sldChg>
      <pc:sldChg chg="addSp delSp modSp add mod">
        <pc:chgData name="GONTHIEZ Nathalie" userId="96213658-a09b-4d59-965e-315f38b305fa" providerId="ADAL" clId="{438B9BFF-E1D5-42E0-B5F2-44E28FE8537C}" dt="2025-08-22T14:16:55.816" v="2794" actId="20577"/>
        <pc:sldMkLst>
          <pc:docMk/>
          <pc:sldMk cId="3575697980" sldId="460"/>
        </pc:sldMkLst>
        <pc:spChg chg="add mod">
          <ac:chgData name="GONTHIEZ Nathalie" userId="96213658-a09b-4d59-965e-315f38b305fa" providerId="ADAL" clId="{438B9BFF-E1D5-42E0-B5F2-44E28FE8537C}" dt="2025-07-28T14:46:17.437" v="169"/>
          <ac:spMkLst>
            <pc:docMk/>
            <pc:sldMk cId="3575697980" sldId="460"/>
            <ac:spMk id="4" creationId="{E4742B87-51D7-E746-91EC-A47CBBC272A4}"/>
          </ac:spMkLst>
        </pc:spChg>
        <pc:spChg chg="add mod">
          <ac:chgData name="GONTHIEZ Nathalie" userId="96213658-a09b-4d59-965e-315f38b305fa" providerId="ADAL" clId="{438B9BFF-E1D5-42E0-B5F2-44E28FE8537C}" dt="2025-08-22T14:16:55.816" v="2794" actId="20577"/>
          <ac:spMkLst>
            <pc:docMk/>
            <pc:sldMk cId="3575697980" sldId="460"/>
            <ac:spMk id="6" creationId="{9D423E1F-26EE-20EB-62E4-F2785274B885}"/>
          </ac:spMkLst>
        </pc:spChg>
        <pc:spChg chg="mod">
          <ac:chgData name="GONTHIEZ Nathalie" userId="96213658-a09b-4d59-965e-315f38b305fa" providerId="ADAL" clId="{438B9BFF-E1D5-42E0-B5F2-44E28FE8537C}" dt="2025-08-01T14:16:11.414" v="406" actId="255"/>
          <ac:spMkLst>
            <pc:docMk/>
            <pc:sldMk cId="3575697980" sldId="460"/>
            <ac:spMk id="7" creationId="{E663BFC9-49E3-C287-0085-55A5F285B3C5}"/>
          </ac:spMkLst>
        </pc:spChg>
        <pc:spChg chg="mod">
          <ac:chgData name="GONTHIEZ Nathalie" userId="96213658-a09b-4d59-965e-315f38b305fa" providerId="ADAL" clId="{438B9BFF-E1D5-42E0-B5F2-44E28FE8537C}" dt="2025-08-22T10:24:27.606" v="1879" actId="255"/>
          <ac:spMkLst>
            <pc:docMk/>
            <pc:sldMk cId="3575697980" sldId="460"/>
            <ac:spMk id="10" creationId="{99D1CE0C-F9C1-FD13-B271-217EFB243AF8}"/>
          </ac:spMkLst>
        </pc:spChg>
        <pc:spChg chg="mod">
          <ac:chgData name="GONTHIEZ Nathalie" userId="96213658-a09b-4d59-965e-315f38b305fa" providerId="ADAL" clId="{438B9BFF-E1D5-42E0-B5F2-44E28FE8537C}" dt="2025-08-22T10:27:14.212" v="1924" actId="20577"/>
          <ac:spMkLst>
            <pc:docMk/>
            <pc:sldMk cId="3575697980" sldId="460"/>
            <ac:spMk id="12" creationId="{8FB64AED-688B-93DE-E9B7-B4A695F4FF27}"/>
          </ac:spMkLst>
        </pc:spChg>
        <pc:picChg chg="mod">
          <ac:chgData name="GONTHIEZ Nathalie" userId="96213658-a09b-4d59-965e-315f38b305fa" providerId="ADAL" clId="{438B9BFF-E1D5-42E0-B5F2-44E28FE8537C}" dt="2025-08-22T10:26:28.079" v="1901" actId="14100"/>
          <ac:picMkLst>
            <pc:docMk/>
            <pc:sldMk cId="3575697980" sldId="460"/>
            <ac:picMk id="2" creationId="{DB9FC269-B076-E385-5253-3A090D7C660E}"/>
          </ac:picMkLst>
        </pc:picChg>
        <pc:picChg chg="add mod">
          <ac:chgData name="GONTHIEZ Nathalie" userId="96213658-a09b-4d59-965e-315f38b305fa" providerId="ADAL" clId="{438B9BFF-E1D5-42E0-B5F2-44E28FE8537C}" dt="2025-07-28T14:46:17.437" v="169"/>
          <ac:picMkLst>
            <pc:docMk/>
            <pc:sldMk cId="3575697980" sldId="460"/>
            <ac:picMk id="3" creationId="{AF2985CD-77AF-DEA0-9565-9E471DD2AA0B}"/>
          </ac:picMkLst>
        </pc:picChg>
      </pc:sldChg>
      <pc:sldChg chg="del ord">
        <pc:chgData name="GONTHIEZ Nathalie" userId="96213658-a09b-4d59-965e-315f38b305fa" providerId="ADAL" clId="{438B9BFF-E1D5-42E0-B5F2-44E28FE8537C}" dt="2025-07-28T14:42:03.165" v="120" actId="2696"/>
        <pc:sldMkLst>
          <pc:docMk/>
          <pc:sldMk cId="1558427719" sldId="461"/>
        </pc:sldMkLst>
      </pc:sldChg>
      <pc:sldChg chg="modSp add del mod">
        <pc:chgData name="GONTHIEZ Nathalie" userId="96213658-a09b-4d59-965e-315f38b305fa" providerId="ADAL" clId="{438B9BFF-E1D5-42E0-B5F2-44E28FE8537C}" dt="2025-08-19T08:23:53.622" v="1053" actId="2696"/>
        <pc:sldMkLst>
          <pc:docMk/>
          <pc:sldMk cId="3401121763" sldId="461"/>
        </pc:sldMkLst>
      </pc:sldChg>
      <pc:sldChg chg="addSp delSp modSp add mod">
        <pc:chgData name="GONTHIEZ Nathalie" userId="96213658-a09b-4d59-965e-315f38b305fa" providerId="ADAL" clId="{438B9BFF-E1D5-42E0-B5F2-44E28FE8537C}" dt="2025-08-22T14:17:53.910" v="2804" actId="1076"/>
        <pc:sldMkLst>
          <pc:docMk/>
          <pc:sldMk cId="1666796259" sldId="463"/>
        </pc:sldMkLst>
        <pc:spChg chg="add mod">
          <ac:chgData name="GONTHIEZ Nathalie" userId="96213658-a09b-4d59-965e-315f38b305fa" providerId="ADAL" clId="{438B9BFF-E1D5-42E0-B5F2-44E28FE8537C}" dt="2025-08-22T14:17:53.910" v="2804" actId="1076"/>
          <ac:spMkLst>
            <pc:docMk/>
            <pc:sldMk cId="1666796259" sldId="463"/>
            <ac:spMk id="5" creationId="{FD6BCB52-A4D5-D235-23F5-6FD61B6F9312}"/>
          </ac:spMkLst>
        </pc:spChg>
        <pc:spChg chg="mod">
          <ac:chgData name="GONTHIEZ Nathalie" userId="96213658-a09b-4d59-965e-315f38b305fa" providerId="ADAL" clId="{438B9BFF-E1D5-42E0-B5F2-44E28FE8537C}" dt="2025-08-22T14:14:42.502" v="2770" actId="20577"/>
          <ac:spMkLst>
            <pc:docMk/>
            <pc:sldMk cId="1666796259" sldId="463"/>
            <ac:spMk id="6" creationId="{10CDD276-C15A-3FB1-B82A-C171AD3FC553}"/>
          </ac:spMkLst>
        </pc:spChg>
        <pc:spChg chg="mod">
          <ac:chgData name="GONTHIEZ Nathalie" userId="96213658-a09b-4d59-965e-315f38b305fa" providerId="ADAL" clId="{438B9BFF-E1D5-42E0-B5F2-44E28FE8537C}" dt="2025-08-19T07:43:29.374" v="787" actId="20577"/>
          <ac:spMkLst>
            <pc:docMk/>
            <pc:sldMk cId="1666796259" sldId="463"/>
            <ac:spMk id="7" creationId="{94D65E97-F760-3096-1783-4310D4D869F4}"/>
          </ac:spMkLst>
        </pc:spChg>
        <pc:spChg chg="mod">
          <ac:chgData name="GONTHIEZ Nathalie" userId="96213658-a09b-4d59-965e-315f38b305fa" providerId="ADAL" clId="{438B9BFF-E1D5-42E0-B5F2-44E28FE8537C}" dt="2025-08-22T14:15:18.803" v="2784" actId="20577"/>
          <ac:spMkLst>
            <pc:docMk/>
            <pc:sldMk cId="1666796259" sldId="463"/>
            <ac:spMk id="9" creationId="{25828055-1791-9A7D-B2F8-37117C54EF7A}"/>
          </ac:spMkLst>
        </pc:spChg>
        <pc:spChg chg="mod">
          <ac:chgData name="GONTHIEZ Nathalie" userId="96213658-a09b-4d59-965e-315f38b305fa" providerId="ADAL" clId="{438B9BFF-E1D5-42E0-B5F2-44E28FE8537C}" dt="2025-08-19T07:51:35.159" v="878" actId="1076"/>
          <ac:spMkLst>
            <pc:docMk/>
            <pc:sldMk cId="1666796259" sldId="463"/>
            <ac:spMk id="10" creationId="{50526FA0-8B18-823A-BE7C-36B2BA77EA59}"/>
          </ac:spMkLst>
        </pc:spChg>
        <pc:spChg chg="mod">
          <ac:chgData name="GONTHIEZ Nathalie" userId="96213658-a09b-4d59-965e-315f38b305fa" providerId="ADAL" clId="{438B9BFF-E1D5-42E0-B5F2-44E28FE8537C}" dt="2025-08-19T07:51:28.959" v="876" actId="1076"/>
          <ac:spMkLst>
            <pc:docMk/>
            <pc:sldMk cId="1666796259" sldId="463"/>
            <ac:spMk id="11" creationId="{82BDB673-6601-C7AF-B481-633AB6E66CC7}"/>
          </ac:spMkLst>
        </pc:spChg>
        <pc:spChg chg="mod">
          <ac:chgData name="GONTHIEZ Nathalie" userId="96213658-a09b-4d59-965e-315f38b305fa" providerId="ADAL" clId="{438B9BFF-E1D5-42E0-B5F2-44E28FE8537C}" dt="2025-08-19T08:22:50.432" v="1030" actId="1038"/>
          <ac:spMkLst>
            <pc:docMk/>
            <pc:sldMk cId="1666796259" sldId="463"/>
            <ac:spMk id="17" creationId="{60923BBA-1852-21C0-25DA-AACFCBC0557C}"/>
          </ac:spMkLst>
        </pc:spChg>
        <pc:grpChg chg="add mod">
          <ac:chgData name="GONTHIEZ Nathalie" userId="96213658-a09b-4d59-965e-315f38b305fa" providerId="ADAL" clId="{438B9BFF-E1D5-42E0-B5F2-44E28FE8537C}" dt="2025-08-22T14:15:28.332" v="2785" actId="1076"/>
          <ac:grpSpMkLst>
            <pc:docMk/>
            <pc:sldMk cId="1666796259" sldId="463"/>
            <ac:grpSpMk id="8" creationId="{2958AF1E-7723-5B9C-5027-BA2C563322D9}"/>
          </ac:grpSpMkLst>
        </pc:grpChg>
        <pc:picChg chg="mod">
          <ac:chgData name="GONTHIEZ Nathalie" userId="96213658-a09b-4d59-965e-315f38b305fa" providerId="ADAL" clId="{438B9BFF-E1D5-42E0-B5F2-44E28FE8537C}" dt="2025-08-22T14:15:28.332" v="2785" actId="1076"/>
          <ac:picMkLst>
            <pc:docMk/>
            <pc:sldMk cId="1666796259" sldId="463"/>
            <ac:picMk id="2" creationId="{BA4F0F96-7277-1AE9-8496-9E7CA1EE62E8}"/>
          </ac:picMkLst>
        </pc:picChg>
        <pc:picChg chg="mod">
          <ac:chgData name="GONTHIEZ Nathalie" userId="96213658-a09b-4d59-965e-315f38b305fa" providerId="ADAL" clId="{438B9BFF-E1D5-42E0-B5F2-44E28FE8537C}" dt="2025-08-19T08:22:50.432" v="1030" actId="1038"/>
          <ac:picMkLst>
            <pc:docMk/>
            <pc:sldMk cId="1666796259" sldId="463"/>
            <ac:picMk id="16" creationId="{91B90313-A777-83EA-4085-13C56A0B738E}"/>
          </ac:picMkLst>
        </pc:picChg>
      </pc:sldChg>
      <pc:sldChg chg="del ord">
        <pc:chgData name="GONTHIEZ Nathalie" userId="96213658-a09b-4d59-965e-315f38b305fa" providerId="ADAL" clId="{438B9BFF-E1D5-42E0-B5F2-44E28FE8537C}" dt="2025-07-28T14:42:03.165" v="120" actId="2696"/>
        <pc:sldMkLst>
          <pc:docMk/>
          <pc:sldMk cId="3203618682" sldId="463"/>
        </pc:sldMkLst>
      </pc:sldChg>
      <pc:sldChg chg="del">
        <pc:chgData name="GONTHIEZ Nathalie" userId="96213658-a09b-4d59-965e-315f38b305fa" providerId="ADAL" clId="{438B9BFF-E1D5-42E0-B5F2-44E28FE8537C}" dt="2025-07-28T14:41:14.839" v="112" actId="2696"/>
        <pc:sldMkLst>
          <pc:docMk/>
          <pc:sldMk cId="429863590" sldId="466"/>
        </pc:sldMkLst>
      </pc:sldChg>
      <pc:sldChg chg="addSp delSp modSp add del mod">
        <pc:chgData name="GONTHIEZ Nathalie" userId="96213658-a09b-4d59-965e-315f38b305fa" providerId="ADAL" clId="{438B9BFF-E1D5-42E0-B5F2-44E28FE8537C}" dt="2025-08-19T08:44:13.034" v="1384" actId="2696"/>
        <pc:sldMkLst>
          <pc:docMk/>
          <pc:sldMk cId="3474974804" sldId="469"/>
        </pc:sldMkLst>
      </pc:sldChg>
      <pc:sldChg chg="del ord">
        <pc:chgData name="GONTHIEZ Nathalie" userId="96213658-a09b-4d59-965e-315f38b305fa" providerId="ADAL" clId="{438B9BFF-E1D5-42E0-B5F2-44E28FE8537C}" dt="2025-07-28T14:42:03.165" v="120" actId="2696"/>
        <pc:sldMkLst>
          <pc:docMk/>
          <pc:sldMk cId="3709872384" sldId="469"/>
        </pc:sldMkLst>
      </pc:sldChg>
      <pc:sldChg chg="del ord">
        <pc:chgData name="GONTHIEZ Nathalie" userId="96213658-a09b-4d59-965e-315f38b305fa" providerId="ADAL" clId="{438B9BFF-E1D5-42E0-B5F2-44E28FE8537C}" dt="2025-07-28T14:42:03.165" v="120" actId="2696"/>
        <pc:sldMkLst>
          <pc:docMk/>
          <pc:sldMk cId="1961376704" sldId="474"/>
        </pc:sldMkLst>
      </pc:sldChg>
      <pc:sldChg chg="addSp delSp modSp add mod">
        <pc:chgData name="GONTHIEZ Nathalie" userId="96213658-a09b-4d59-965e-315f38b305fa" providerId="ADAL" clId="{438B9BFF-E1D5-42E0-B5F2-44E28FE8537C}" dt="2025-09-18T11:39:26.637" v="2989" actId="1076"/>
        <pc:sldMkLst>
          <pc:docMk/>
          <pc:sldMk cId="2727893238" sldId="474"/>
        </pc:sldMkLst>
        <pc:spChg chg="add mod">
          <ac:chgData name="GONTHIEZ Nathalie" userId="96213658-a09b-4d59-965e-315f38b305fa" providerId="ADAL" clId="{438B9BFF-E1D5-42E0-B5F2-44E28FE8537C}" dt="2025-08-19T08:23:11.433" v="1049"/>
          <ac:spMkLst>
            <pc:docMk/>
            <pc:sldMk cId="2727893238" sldId="474"/>
            <ac:spMk id="2" creationId="{34690792-5CA7-C3BE-7CF6-475EBE7086FB}"/>
          </ac:spMkLst>
        </pc:spChg>
        <pc:spChg chg="add del mod">
          <ac:chgData name="GONTHIEZ Nathalie" userId="96213658-a09b-4d59-965e-315f38b305fa" providerId="ADAL" clId="{438B9BFF-E1D5-42E0-B5F2-44E28FE8537C}" dt="2025-09-18T11:34:30.470" v="2920" actId="478"/>
          <ac:spMkLst>
            <pc:docMk/>
            <pc:sldMk cId="2727893238" sldId="474"/>
            <ac:spMk id="5" creationId="{54271140-655E-530B-005C-105A58BD861D}"/>
          </ac:spMkLst>
        </pc:spChg>
        <pc:spChg chg="mod">
          <ac:chgData name="GONTHIEZ Nathalie" userId="96213658-a09b-4d59-965e-315f38b305fa" providerId="ADAL" clId="{438B9BFF-E1D5-42E0-B5F2-44E28FE8537C}" dt="2025-09-18T11:39:26.637" v="2989" actId="1076"/>
          <ac:spMkLst>
            <pc:docMk/>
            <pc:sldMk cId="2727893238" sldId="474"/>
            <ac:spMk id="6" creationId="{1C9F057F-31AD-FE35-E04A-D07C3E7C74D4}"/>
          </ac:spMkLst>
        </pc:spChg>
        <pc:spChg chg="mod">
          <ac:chgData name="GONTHIEZ Nathalie" userId="96213658-a09b-4d59-965e-315f38b305fa" providerId="ADAL" clId="{438B9BFF-E1D5-42E0-B5F2-44E28FE8537C}" dt="2025-08-22T14:24:05.394" v="2893" actId="20577"/>
          <ac:spMkLst>
            <pc:docMk/>
            <pc:sldMk cId="2727893238" sldId="474"/>
            <ac:spMk id="7" creationId="{4814D0B0-3798-09EE-874B-E58F5E1E5881}"/>
          </ac:spMkLst>
        </pc:spChg>
        <pc:spChg chg="mod">
          <ac:chgData name="GONTHIEZ Nathalie" userId="96213658-a09b-4d59-965e-315f38b305fa" providerId="ADAL" clId="{438B9BFF-E1D5-42E0-B5F2-44E28FE8537C}" dt="2025-09-18T11:39:12.352" v="2985" actId="1076"/>
          <ac:spMkLst>
            <pc:docMk/>
            <pc:sldMk cId="2727893238" sldId="474"/>
            <ac:spMk id="9" creationId="{350ADB94-4926-AC0E-05B4-5AED4B0EC357}"/>
          </ac:spMkLst>
        </pc:spChg>
        <pc:spChg chg="mod">
          <ac:chgData name="GONTHIEZ Nathalie" userId="96213658-a09b-4d59-965e-315f38b305fa" providerId="ADAL" clId="{438B9BFF-E1D5-42E0-B5F2-44E28FE8537C}" dt="2025-09-18T11:39:20.968" v="2987" actId="1076"/>
          <ac:spMkLst>
            <pc:docMk/>
            <pc:sldMk cId="2727893238" sldId="474"/>
            <ac:spMk id="14" creationId="{EBCB6EBB-9706-CB9B-BF6E-1A2329AA96F1}"/>
          </ac:spMkLst>
        </pc:spChg>
        <pc:picChg chg="add mod">
          <ac:chgData name="GONTHIEZ Nathalie" userId="96213658-a09b-4d59-965e-315f38b305fa" providerId="ADAL" clId="{438B9BFF-E1D5-42E0-B5F2-44E28FE8537C}" dt="2025-08-19T08:23:11.433" v="1049"/>
          <ac:picMkLst>
            <pc:docMk/>
            <pc:sldMk cId="2727893238" sldId="474"/>
            <ac:picMk id="3" creationId="{69DE6C2D-DA1C-7B04-6FEE-1455C04AF1F6}"/>
          </ac:picMkLst>
        </pc:picChg>
        <pc:picChg chg="add mod">
          <ac:chgData name="GONTHIEZ Nathalie" userId="96213658-a09b-4d59-965e-315f38b305fa" providerId="ADAL" clId="{438B9BFF-E1D5-42E0-B5F2-44E28FE8537C}" dt="2025-09-18T11:39:23.896" v="2988" actId="1076"/>
          <ac:picMkLst>
            <pc:docMk/>
            <pc:sldMk cId="2727893238" sldId="474"/>
            <ac:picMk id="4" creationId="{E996F2A4-AB6B-A0B0-8024-192204F6552F}"/>
          </ac:picMkLst>
        </pc:picChg>
        <pc:picChg chg="del mod topLvl">
          <ac:chgData name="GONTHIEZ Nathalie" userId="96213658-a09b-4d59-965e-315f38b305fa" providerId="ADAL" clId="{438B9BFF-E1D5-42E0-B5F2-44E28FE8537C}" dt="2025-09-18T11:34:28.425" v="2919" actId="478"/>
          <ac:picMkLst>
            <pc:docMk/>
            <pc:sldMk cId="2727893238" sldId="474"/>
            <ac:picMk id="11" creationId="{8987DBD0-6F84-6561-D115-7EB52B6A4B51}"/>
          </ac:picMkLst>
        </pc:picChg>
      </pc:sldChg>
      <pc:sldChg chg="addSp delSp modSp add del mod">
        <pc:chgData name="GONTHIEZ Nathalie" userId="96213658-a09b-4d59-965e-315f38b305fa" providerId="ADAL" clId="{438B9BFF-E1D5-42E0-B5F2-44E28FE8537C}" dt="2025-08-01T14:19:59.717" v="483" actId="2696"/>
        <pc:sldMkLst>
          <pc:docMk/>
          <pc:sldMk cId="684545670" sldId="475"/>
        </pc:sldMkLst>
      </pc:sldChg>
      <pc:sldChg chg="del ord">
        <pc:chgData name="GONTHIEZ Nathalie" userId="96213658-a09b-4d59-965e-315f38b305fa" providerId="ADAL" clId="{438B9BFF-E1D5-42E0-B5F2-44E28FE8537C}" dt="2025-07-28T14:42:03.165" v="120" actId="2696"/>
        <pc:sldMkLst>
          <pc:docMk/>
          <pc:sldMk cId="1416642464" sldId="475"/>
        </pc:sldMkLst>
      </pc:sldChg>
      <pc:sldChg chg="del">
        <pc:chgData name="GONTHIEZ Nathalie" userId="96213658-a09b-4d59-965e-315f38b305fa" providerId="ADAL" clId="{438B9BFF-E1D5-42E0-B5F2-44E28FE8537C}" dt="2025-07-28T14:41:06.452" v="111" actId="2696"/>
        <pc:sldMkLst>
          <pc:docMk/>
          <pc:sldMk cId="3554768078" sldId="482"/>
        </pc:sldMkLst>
      </pc:sldChg>
      <pc:sldChg chg="del">
        <pc:chgData name="GONTHIEZ Nathalie" userId="96213658-a09b-4d59-965e-315f38b305fa" providerId="ADAL" clId="{438B9BFF-E1D5-42E0-B5F2-44E28FE8537C}" dt="2025-07-28T14:41:06.452" v="111" actId="2696"/>
        <pc:sldMkLst>
          <pc:docMk/>
          <pc:sldMk cId="3149190886" sldId="5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347" cy="498215"/>
          </a:xfrm>
          <a:prstGeom prst="rect">
            <a:avLst/>
          </a:prstGeom>
        </p:spPr>
        <p:txBody>
          <a:bodyPr vert="horz" lIns="91749" tIns="45874" rIns="91749" bIns="45874" rtlCol="0"/>
          <a:lstStyle>
            <a:lvl1pPr algn="l">
              <a:defRPr sz="1200"/>
            </a:lvl1pPr>
          </a:lstStyle>
          <a:p>
            <a:endParaRPr lang="fr-FR"/>
          </a:p>
        </p:txBody>
      </p:sp>
      <p:sp>
        <p:nvSpPr>
          <p:cNvPr id="3" name="Espace réservé de la date 2"/>
          <p:cNvSpPr>
            <a:spLocks noGrp="1"/>
          </p:cNvSpPr>
          <p:nvPr>
            <p:ph type="dt" idx="1"/>
          </p:nvPr>
        </p:nvSpPr>
        <p:spPr>
          <a:xfrm>
            <a:off x="3851343" y="1"/>
            <a:ext cx="2946347" cy="498215"/>
          </a:xfrm>
          <a:prstGeom prst="rect">
            <a:avLst/>
          </a:prstGeom>
        </p:spPr>
        <p:txBody>
          <a:bodyPr vert="horz" lIns="91749" tIns="45874" rIns="91749" bIns="45874" rtlCol="0"/>
          <a:lstStyle>
            <a:lvl1pPr algn="r">
              <a:defRPr sz="1200"/>
            </a:lvl1pPr>
          </a:lstStyle>
          <a:p>
            <a:fld id="{9C159761-C86C-43C8-B6C7-1A728B8DDBBD}" type="datetimeFigureOut">
              <a:rPr lang="fr-FR" smtClean="0"/>
              <a:t>18/09/2025</a:t>
            </a:fld>
            <a:endParaRPr lang="fr-FR"/>
          </a:p>
        </p:txBody>
      </p:sp>
      <p:sp>
        <p:nvSpPr>
          <p:cNvPr id="4" name="Espace réservé de l'image des diapositives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1749" tIns="45874" rIns="91749" bIns="45874" rtlCol="0" anchor="ctr"/>
          <a:lstStyle/>
          <a:p>
            <a:endParaRPr lang="fr-FR"/>
          </a:p>
        </p:txBody>
      </p:sp>
      <p:sp>
        <p:nvSpPr>
          <p:cNvPr id="5" name="Espace réservé des notes 4"/>
          <p:cNvSpPr>
            <a:spLocks noGrp="1"/>
          </p:cNvSpPr>
          <p:nvPr>
            <p:ph type="body" sz="quarter" idx="3"/>
          </p:nvPr>
        </p:nvSpPr>
        <p:spPr>
          <a:xfrm>
            <a:off x="679927" y="4778723"/>
            <a:ext cx="5439410" cy="3909863"/>
          </a:xfrm>
          <a:prstGeom prst="rect">
            <a:avLst/>
          </a:prstGeom>
        </p:spPr>
        <p:txBody>
          <a:bodyPr vert="horz" lIns="91749" tIns="45874" rIns="91749" bIns="4587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600"/>
            <a:ext cx="2946347" cy="498214"/>
          </a:xfrm>
          <a:prstGeom prst="rect">
            <a:avLst/>
          </a:prstGeom>
        </p:spPr>
        <p:txBody>
          <a:bodyPr vert="horz" lIns="91749" tIns="45874" rIns="91749" bIns="4587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1749" tIns="45874" rIns="91749" bIns="45874" rtlCol="0" anchor="b"/>
          <a:lstStyle>
            <a:lvl1pPr algn="r">
              <a:defRPr sz="1200"/>
            </a:lvl1pPr>
          </a:lstStyle>
          <a:p>
            <a:fld id="{7A89C8EC-925E-4BBF-8AA1-BAE7B2F565A5}" type="slidenum">
              <a:rPr lang="fr-FR" smtClean="0"/>
              <a:t>‹N°›</a:t>
            </a:fld>
            <a:endParaRPr lang="fr-FR"/>
          </a:p>
        </p:txBody>
      </p:sp>
    </p:spTree>
    <p:extLst>
      <p:ext uri="{BB962C8B-B14F-4D97-AF65-F5344CB8AC3E}">
        <p14:creationId xmlns:p14="http://schemas.microsoft.com/office/powerpoint/2010/main" val="194645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17491">
              <a:defRPr/>
            </a:pPr>
            <a:fld id="{8ADF2C3B-CA45-4175-9520-CE406756BE8A}" type="slidenum">
              <a:rPr lang="fr-FR">
                <a:solidFill>
                  <a:prstClr val="black"/>
                </a:solidFill>
                <a:latin typeface="Calibri" panose="020F0502020204030204"/>
              </a:rPr>
              <a:pPr defTabSz="917491">
                <a:defRPr/>
              </a:pPr>
              <a:t>1</a:t>
            </a:fld>
            <a:endParaRPr lang="fr-FR">
              <a:solidFill>
                <a:prstClr val="black"/>
              </a:solidFill>
              <a:latin typeface="Calibri" panose="020F0502020204030204"/>
            </a:endParaRPr>
          </a:p>
        </p:txBody>
      </p:sp>
    </p:spTree>
    <p:extLst>
      <p:ext uri="{BB962C8B-B14F-4D97-AF65-F5344CB8AC3E}">
        <p14:creationId xmlns:p14="http://schemas.microsoft.com/office/powerpoint/2010/main" val="237793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DFC1-503F-E46D-F561-20AE06EB71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CBDBCA-5A15-307B-EDA6-D4B2BAD9F5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94337C-D66B-FD92-35B0-DFC7156EF15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682FE81-9AA4-0C69-52E2-C4ECA70783D2}"/>
              </a:ext>
            </a:extLst>
          </p:cNvPr>
          <p:cNvSpPr>
            <a:spLocks noGrp="1"/>
          </p:cNvSpPr>
          <p:nvPr>
            <p:ph type="sldNum" sz="quarter" idx="5"/>
          </p:nvPr>
        </p:nvSpPr>
        <p:spPr/>
        <p:txBody>
          <a:bodyPr/>
          <a:lstStyle/>
          <a:p>
            <a:fld id="{7A89C8EC-925E-4BBF-8AA1-BAE7B2F565A5}" type="slidenum">
              <a:rPr lang="fr-FR" smtClean="0"/>
              <a:t>4</a:t>
            </a:fld>
            <a:endParaRPr lang="fr-FR"/>
          </a:p>
        </p:txBody>
      </p:sp>
    </p:spTree>
    <p:extLst>
      <p:ext uri="{BB962C8B-B14F-4D97-AF65-F5344CB8AC3E}">
        <p14:creationId xmlns:p14="http://schemas.microsoft.com/office/powerpoint/2010/main" val="151654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D54E7-9474-D284-7ACB-0163028AAF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79DD36-B9EF-53B4-33B5-4B48DD4740C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5B8982-3DBF-CB27-EB1F-7816D1B19E4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80B74E7-B142-F13E-7401-09F0C093C26E}"/>
              </a:ext>
            </a:extLst>
          </p:cNvPr>
          <p:cNvSpPr>
            <a:spLocks noGrp="1"/>
          </p:cNvSpPr>
          <p:nvPr>
            <p:ph type="sldNum" sz="quarter" idx="5"/>
          </p:nvPr>
        </p:nvSpPr>
        <p:spPr/>
        <p:txBody>
          <a:bodyPr/>
          <a:lstStyle/>
          <a:p>
            <a:fld id="{7A89C8EC-925E-4BBF-8AA1-BAE7B2F565A5}" type="slidenum">
              <a:rPr lang="fr-FR" smtClean="0"/>
              <a:t>5</a:t>
            </a:fld>
            <a:endParaRPr lang="fr-FR"/>
          </a:p>
        </p:txBody>
      </p:sp>
    </p:spTree>
    <p:extLst>
      <p:ext uri="{BB962C8B-B14F-4D97-AF65-F5344CB8AC3E}">
        <p14:creationId xmlns:p14="http://schemas.microsoft.com/office/powerpoint/2010/main" val="291917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6981BED9-489E-4AC6-BB36-13AE98DB00E9}" type="datetime1">
              <a:rPr lang="fr-FR" smtClean="0"/>
              <a:t>18/09/2025</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5518" y="309561"/>
            <a:ext cx="1554994" cy="1773239"/>
          </a:xfrm>
          <a:prstGeom prst="rect">
            <a:avLst/>
          </a:prstGeom>
        </p:spPr>
      </p:pic>
    </p:spTree>
    <p:extLst>
      <p:ext uri="{BB962C8B-B14F-4D97-AF65-F5344CB8AC3E}">
        <p14:creationId xmlns:p14="http://schemas.microsoft.com/office/powerpoint/2010/main" val="242401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lvl1pPr>
              <a:defRPr sz="900" i="0"/>
            </a:lvl1pPr>
          </a:lstStyle>
          <a:p>
            <a:r>
              <a:rPr lang="fr-FR" dirty="0"/>
              <a:t>Mai 2025</a:t>
            </a: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032" y="159014"/>
            <a:ext cx="518634" cy="591425"/>
          </a:xfrm>
          <a:prstGeom prst="rect">
            <a:avLst/>
          </a:prstGeom>
        </p:spPr>
      </p:pic>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762802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r>
              <a:rPr lang="fr-FR" dirty="0"/>
              <a:t>Cliquez sur l'icône pour ajouter une image</a:t>
            </a:r>
          </a:p>
        </p:txBody>
      </p:sp>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r>
              <a:rPr lang="fr-FR" dirty="0"/>
              <a:t>Mai 2025</a:t>
            </a:r>
          </a:p>
        </p:txBody>
      </p:sp>
      <p:pic>
        <p:nvPicPr>
          <p:cNvPr id="3" name="Image 2">
            <a:extLst>
              <a:ext uri="{FF2B5EF4-FFF2-40B4-BE49-F238E27FC236}">
                <a16:creationId xmlns:a16="http://schemas.microsoft.com/office/drawing/2014/main" id="{9F7E27F7-2EC0-5BB8-52DE-CE062261B30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5" name="Graphique 4">
            <a:extLst>
              <a:ext uri="{FF2B5EF4-FFF2-40B4-BE49-F238E27FC236}">
                <a16:creationId xmlns:a16="http://schemas.microsoft.com/office/drawing/2014/main" id="{E3A5FD1A-74DD-C3D0-5728-C09C998CF0E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032" y="159014"/>
            <a:ext cx="518634" cy="591425"/>
          </a:xfrm>
          <a:prstGeom prst="rect">
            <a:avLst/>
          </a:prstGeom>
        </p:spPr>
      </p:pic>
    </p:spTree>
    <p:extLst>
      <p:ext uri="{BB962C8B-B14F-4D97-AF65-F5344CB8AC3E}">
        <p14:creationId xmlns:p14="http://schemas.microsoft.com/office/powerpoint/2010/main" val="23289200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8"/>
            <a:ext cx="11388916" cy="648956"/>
          </a:xfrm>
        </p:spPr>
        <p:txBody>
          <a:bodyPr anchor="b">
            <a:normAutofit/>
          </a:bodyPr>
          <a:lstStyle>
            <a:lvl1pPr>
              <a:defRPr sz="3200"/>
            </a:lvl1pPr>
          </a:lstStyle>
          <a:p>
            <a:r>
              <a:rPr lang="fr-FR"/>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B8618005-23EC-4E59-AC59-7771EDDAE231}" type="datetime1">
              <a:rPr lang="fr-FR" smtClean="0"/>
              <a:t>18/09/2025</a:t>
            </a:fld>
            <a:endParaRPr lang="fr-FR"/>
          </a:p>
        </p:txBody>
      </p: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1462959"/>
            <a:ext cx="11388916" cy="4820391"/>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pic>
        <p:nvPicPr>
          <p:cNvPr id="3" name="Image 2">
            <a:extLst>
              <a:ext uri="{FF2B5EF4-FFF2-40B4-BE49-F238E27FC236}">
                <a16:creationId xmlns:a16="http://schemas.microsoft.com/office/drawing/2014/main" id="{9B86E2E5-A221-B5A9-D007-438DB38FB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4" name="Graphique 3">
            <a:extLst>
              <a:ext uri="{FF2B5EF4-FFF2-40B4-BE49-F238E27FC236}">
                <a16:creationId xmlns:a16="http://schemas.microsoft.com/office/drawing/2014/main" id="{C85C5BB5-42BA-8CF0-1F04-12E9B52394FF}"/>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032" y="159014"/>
            <a:ext cx="518634" cy="591425"/>
          </a:xfrm>
          <a:prstGeom prst="rect">
            <a:avLst/>
          </a:prstGeom>
        </p:spPr>
      </p:pic>
    </p:spTree>
    <p:extLst>
      <p:ext uri="{BB962C8B-B14F-4D97-AF65-F5344CB8AC3E}">
        <p14:creationId xmlns:p14="http://schemas.microsoft.com/office/powerpoint/2010/main" val="1228225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8"/>
            <a:ext cx="11388916" cy="591426"/>
          </a:xfrm>
        </p:spPr>
        <p:txBody>
          <a:bodyPr anchor="b">
            <a:normAutofit/>
          </a:bodyPr>
          <a:lstStyle>
            <a:lvl1pPr>
              <a:defRPr sz="3200"/>
            </a:lvl1pPr>
          </a:lstStyle>
          <a:p>
            <a:r>
              <a:rPr lang="fr-FR"/>
              <a:t>Modifiez le style du titre</a:t>
            </a:r>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EB7F79AD-8FB1-40C6-815B-74D6E52276D1}" type="datetime1">
              <a:rPr lang="fr-FR" smtClean="0"/>
              <a:t>18/09/2025</a:t>
            </a:fld>
            <a:endParaRPr lang="fr-FR"/>
          </a:p>
        </p:txBody>
      </p: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1444999"/>
            <a:ext cx="5528204" cy="47536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1444999"/>
            <a:ext cx="5528204" cy="4753666"/>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pic>
        <p:nvPicPr>
          <p:cNvPr id="3" name="Image 2">
            <a:extLst>
              <a:ext uri="{FF2B5EF4-FFF2-40B4-BE49-F238E27FC236}">
                <a16:creationId xmlns:a16="http://schemas.microsoft.com/office/drawing/2014/main" id="{4D855055-87C3-EBCF-00B2-7AEAAA16A7E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4" name="Graphique 3">
            <a:extLst>
              <a:ext uri="{FF2B5EF4-FFF2-40B4-BE49-F238E27FC236}">
                <a16:creationId xmlns:a16="http://schemas.microsoft.com/office/drawing/2014/main" id="{C8A3E472-6E60-FAA9-6A86-79A77E23B2B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032" y="159014"/>
            <a:ext cx="518634" cy="591425"/>
          </a:xfrm>
          <a:prstGeom prst="rect">
            <a:avLst/>
          </a:prstGeom>
        </p:spPr>
      </p:pic>
    </p:spTree>
    <p:extLst>
      <p:ext uri="{BB962C8B-B14F-4D97-AF65-F5344CB8AC3E}">
        <p14:creationId xmlns:p14="http://schemas.microsoft.com/office/powerpoint/2010/main" val="1048759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8"/>
            <a:ext cx="11388916" cy="591426"/>
          </a:xfrm>
        </p:spPr>
        <p:txBody>
          <a:bodyPr anchor="b">
            <a:normAutofit/>
          </a:bodyPr>
          <a:lstStyle>
            <a:lvl1pPr>
              <a:defRPr sz="3200"/>
            </a:lvl1pPr>
          </a:lstStyle>
          <a:p>
            <a:r>
              <a:rPr lang="fr-FR"/>
              <a:t>Modifiez le style du titre</a:t>
            </a:r>
          </a:p>
        </p:txBody>
      </p: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1491917"/>
            <a:ext cx="3614277" cy="4677874"/>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1491917"/>
            <a:ext cx="3614277" cy="4677876"/>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1491917"/>
            <a:ext cx="3614277" cy="4677877"/>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pic>
        <p:nvPicPr>
          <p:cNvPr id="3" name="Image 2">
            <a:extLst>
              <a:ext uri="{FF2B5EF4-FFF2-40B4-BE49-F238E27FC236}">
                <a16:creationId xmlns:a16="http://schemas.microsoft.com/office/drawing/2014/main" id="{82A944E9-EF27-7F5F-7A3A-5461780CFA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4" name="Graphique 3">
            <a:extLst>
              <a:ext uri="{FF2B5EF4-FFF2-40B4-BE49-F238E27FC236}">
                <a16:creationId xmlns:a16="http://schemas.microsoft.com/office/drawing/2014/main" id="{9C20A3CF-1639-6871-25BA-971499D97B0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4032" y="159014"/>
            <a:ext cx="518634" cy="591425"/>
          </a:xfrm>
          <a:prstGeom prst="rect">
            <a:avLst/>
          </a:prstGeom>
        </p:spPr>
      </p:pic>
    </p:spTree>
    <p:extLst>
      <p:ext uri="{BB962C8B-B14F-4D97-AF65-F5344CB8AC3E}">
        <p14:creationId xmlns:p14="http://schemas.microsoft.com/office/powerpoint/2010/main" val="1999513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0F067F57-2055-4E0F-9009-894B1D7D7580}" type="datetime1">
              <a:rPr lang="fr-FR" smtClean="0"/>
              <a:t>18/09/2025</a:t>
            </a:fld>
            <a:endParaRPr lang="fr-FR"/>
          </a:p>
        </p:txBody>
      </p:sp>
    </p:spTree>
    <p:extLst>
      <p:ext uri="{BB962C8B-B14F-4D97-AF65-F5344CB8AC3E}">
        <p14:creationId xmlns:p14="http://schemas.microsoft.com/office/powerpoint/2010/main" val="2570549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41629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80160F9D-C53F-4D35-B128-248CB8F07126}" type="datetime1">
              <a:rPr lang="fr-FR" smtClean="0"/>
              <a:t>18/09/2025</a:t>
            </a:fld>
            <a:endParaRPr lang="fr-FR"/>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085550" cy="365125"/>
          </a:xfrm>
          <a:prstGeom prst="rect">
            <a:avLst/>
          </a:prstGeom>
        </p:spPr>
        <p:txBody>
          <a:bodyPr vert="horz" lIns="91440" tIns="45720" rIns="91440" bIns="45720" rtlCol="0" anchor="ctr"/>
          <a:lstStyle>
            <a:lvl1pPr algn="l">
              <a:defRPr sz="1200" b="0">
                <a:solidFill>
                  <a:schemeClr val="tx1"/>
                </a:solidFill>
              </a:defRPr>
            </a:lvl1pPr>
          </a:lstStyle>
          <a:p>
            <a:r>
              <a:rPr lang="fr-FR"/>
              <a:t>Intitulé de la direction/service</a:t>
            </a:r>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320091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40FB52E-9197-4F2E-B2FF-74FA20ED8688}"/>
              </a:ext>
            </a:extLst>
          </p:cNvPr>
          <p:cNvSpPr>
            <a:spLocks noGrp="1"/>
          </p:cNvSpPr>
          <p:nvPr>
            <p:ph type="ctrTitle"/>
          </p:nvPr>
        </p:nvSpPr>
        <p:spPr>
          <a:xfrm>
            <a:off x="551325" y="2790100"/>
            <a:ext cx="11388902" cy="1823225"/>
          </a:xfrm>
        </p:spPr>
        <p:txBody>
          <a:bodyPr>
            <a:noAutofit/>
          </a:bodyPr>
          <a:lstStyle/>
          <a:p>
            <a:pPr>
              <a:lnSpc>
                <a:spcPct val="150000"/>
              </a:lnSpc>
            </a:pPr>
            <a:r>
              <a:rPr lang="fr-FR" sz="2800" dirty="0"/>
              <a:t>PANORAMA des aides attribuées par L’ADEME en Occitanie</a:t>
            </a:r>
            <a:br>
              <a:rPr lang="fr-FR" sz="2800" dirty="0"/>
            </a:br>
            <a:r>
              <a:rPr lang="fr-FR" sz="2800" dirty="0"/>
              <a:t>pour la filière forêt-bois</a:t>
            </a:r>
            <a:br>
              <a:rPr lang="fr-FR" sz="2800" dirty="0"/>
            </a:br>
            <a:r>
              <a:rPr lang="fr-FR" sz="2800" dirty="0"/>
              <a:t>en 2022 – 2023 - 2024</a:t>
            </a:r>
            <a:br>
              <a:rPr lang="fr-FR" sz="2800" dirty="0"/>
            </a:br>
            <a:br>
              <a:rPr lang="fr-FR" sz="2800" i="1" dirty="0"/>
            </a:br>
            <a:br>
              <a:rPr lang="fr-FR" sz="2800" i="1" dirty="0"/>
            </a:br>
            <a:r>
              <a:rPr lang="fr-FR" sz="2800" i="1" dirty="0"/>
              <a:t>										</a:t>
            </a:r>
            <a:r>
              <a:rPr lang="fr-FR" sz="2800" dirty="0"/>
              <a:t>	</a:t>
            </a:r>
            <a:r>
              <a:rPr lang="fr-FR" sz="1200" dirty="0"/>
              <a:t>juillet 2025</a:t>
            </a:r>
            <a:br>
              <a:rPr lang="fr-FR" sz="1200" i="1" dirty="0"/>
            </a:br>
            <a:endParaRPr lang="fr-FR" sz="1200" i="1" dirty="0">
              <a:cs typeface="Arial"/>
            </a:endParaRPr>
          </a:p>
        </p:txBody>
      </p:sp>
    </p:spTree>
    <p:extLst>
      <p:ext uri="{BB962C8B-B14F-4D97-AF65-F5344CB8AC3E}">
        <p14:creationId xmlns:p14="http://schemas.microsoft.com/office/powerpoint/2010/main" val="148597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C788-9C8F-A4A7-042A-65418BD38423}"/>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E663BFC9-49E3-C287-0085-55A5F285B3C5}"/>
              </a:ext>
            </a:extLst>
          </p:cNvPr>
          <p:cNvSpPr txBox="1">
            <a:spLocks/>
          </p:cNvSpPr>
          <p:nvPr/>
        </p:nvSpPr>
        <p:spPr>
          <a:xfrm>
            <a:off x="1895308" y="322795"/>
            <a:ext cx="8401384" cy="5914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FR" sz="2000" cap="small" dirty="0"/>
              <a:t>Appel à projets Renouvellement forestier 2023-2024</a:t>
            </a:r>
            <a:endParaRPr lang="fr-FR" sz="1600" dirty="0">
              <a:cs typeface="Arial"/>
            </a:endParaRPr>
          </a:p>
        </p:txBody>
      </p:sp>
      <p:sp>
        <p:nvSpPr>
          <p:cNvPr id="12" name="ZoneTexte 11">
            <a:extLst>
              <a:ext uri="{FF2B5EF4-FFF2-40B4-BE49-F238E27FC236}">
                <a16:creationId xmlns:a16="http://schemas.microsoft.com/office/drawing/2014/main" id="{8FB64AED-688B-93DE-E9B7-B4A695F4FF27}"/>
              </a:ext>
            </a:extLst>
          </p:cNvPr>
          <p:cNvSpPr txBox="1"/>
          <p:nvPr/>
        </p:nvSpPr>
        <p:spPr>
          <a:xfrm>
            <a:off x="736235" y="1346756"/>
            <a:ext cx="9872771" cy="2631490"/>
          </a:xfrm>
          <a:prstGeom prst="rect">
            <a:avLst/>
          </a:prstGeom>
          <a:noFill/>
        </p:spPr>
        <p:txBody>
          <a:bodyPr wrap="square" lIns="91440" tIns="45720" rIns="91440" bIns="45720" rtlCol="0" anchor="t">
            <a:spAutoFit/>
          </a:bodyPr>
          <a:lstStyle/>
          <a:p>
            <a:pPr algn="just">
              <a:spcAft>
                <a:spcPts val="600"/>
              </a:spcAft>
              <a:buClr>
                <a:schemeClr val="tx1"/>
              </a:buClr>
            </a:pPr>
            <a:endParaRPr lang="fr-FR" sz="1500" b="1" dirty="0">
              <a:solidFill>
                <a:schemeClr val="accent2"/>
              </a:solidFill>
              <a:cs typeface="Arial"/>
            </a:endParaRPr>
          </a:p>
          <a:p>
            <a:pPr algn="just">
              <a:spcAft>
                <a:spcPts val="600"/>
              </a:spcAft>
              <a:buClr>
                <a:schemeClr val="tx1"/>
              </a:buClr>
            </a:pPr>
            <a:r>
              <a:rPr lang="fr-FR" sz="1500" b="1" dirty="0"/>
              <a:t>Objectifs ? </a:t>
            </a:r>
          </a:p>
          <a:p>
            <a:pPr algn="just">
              <a:spcAft>
                <a:spcPts val="600"/>
              </a:spcAft>
              <a:buClr>
                <a:schemeClr val="tx1"/>
              </a:buClr>
            </a:pPr>
            <a:r>
              <a:rPr lang="fr-FR" sz="1500" dirty="0"/>
              <a:t>Aider les propriétaires forestiers publics et privés à améliorer, enrichir ou renouveler leurs forêts pour renforcer leur résilience face aux effets du changement climatique. Ce dispositif a trois grands objectifs :</a:t>
            </a:r>
            <a:endParaRPr lang="fr-FR" sz="1500" dirty="0">
              <a:cs typeface="Arial"/>
            </a:endParaRPr>
          </a:p>
          <a:p>
            <a:pPr marL="285750" indent="-285750" algn="just">
              <a:spcBef>
                <a:spcPts val="600"/>
              </a:spcBef>
              <a:buFont typeface="Arial"/>
              <a:buChar char="•"/>
            </a:pPr>
            <a:r>
              <a:rPr lang="fr-FR" sz="1500" dirty="0"/>
              <a:t>La reconstitution des peuplements sinistrés par certains phénomènes abiotiques et biotiques, dont les scolytes </a:t>
            </a:r>
            <a:endParaRPr lang="fr-FR" sz="1500" dirty="0">
              <a:cs typeface="Arial"/>
            </a:endParaRPr>
          </a:p>
          <a:p>
            <a:pPr marL="285750" indent="-285750" algn="just">
              <a:spcBef>
                <a:spcPts val="600"/>
              </a:spcBef>
              <a:buFont typeface="Arial"/>
              <a:buChar char="•"/>
            </a:pPr>
            <a:r>
              <a:rPr lang="fr-FR" sz="1500" dirty="0"/>
              <a:t>L'adaptation des peuplements dépérissant et/ou vulnérables face au changement climatique </a:t>
            </a:r>
          </a:p>
          <a:p>
            <a:pPr marL="285750" indent="-285750" algn="just">
              <a:spcBef>
                <a:spcPts val="600"/>
              </a:spcBef>
              <a:buFont typeface="Arial"/>
              <a:buChar char="•"/>
            </a:pPr>
            <a:r>
              <a:rPr lang="fr-FR" sz="1500" dirty="0"/>
              <a:t>L’amélioration, l’enrichissement et la conversion de peuplements forestiers pauvres pour améliorer leur contribution à l'atténuation du changement climatique.      </a:t>
            </a:r>
            <a:endParaRPr lang="fr-FR" sz="1500" dirty="0">
              <a:cs typeface="Arial"/>
            </a:endParaRPr>
          </a:p>
          <a:p>
            <a:pPr algn="just">
              <a:spcAft>
                <a:spcPts val="600"/>
              </a:spcAft>
            </a:pPr>
            <a:endParaRPr lang="fr-FR" sz="1500" b="1" dirty="0">
              <a:cs typeface="Arial"/>
            </a:endParaRPr>
          </a:p>
        </p:txBody>
      </p:sp>
      <p:pic>
        <p:nvPicPr>
          <p:cNvPr id="13" name="Image 12" descr="Une image contenant plein air, plante, arbre, herbe&#10;&#10;Description générée automatiquement">
            <a:extLst>
              <a:ext uri="{FF2B5EF4-FFF2-40B4-BE49-F238E27FC236}">
                <a16:creationId xmlns:a16="http://schemas.microsoft.com/office/drawing/2014/main" id="{E0D96482-2607-E7BB-06BD-290ABD21A17C}"/>
              </a:ext>
            </a:extLst>
          </p:cNvPr>
          <p:cNvPicPr>
            <a:picLocks noChangeAspect="1"/>
          </p:cNvPicPr>
          <p:nvPr/>
        </p:nvPicPr>
        <p:blipFill>
          <a:blip r:embed="rId2"/>
          <a:stretch>
            <a:fillRect/>
          </a:stretch>
        </p:blipFill>
        <p:spPr>
          <a:xfrm>
            <a:off x="6701170" y="3811458"/>
            <a:ext cx="4982049" cy="2799582"/>
          </a:xfrm>
          <a:prstGeom prst="rect">
            <a:avLst/>
          </a:prstGeom>
        </p:spPr>
      </p:pic>
      <p:pic>
        <p:nvPicPr>
          <p:cNvPr id="4" name="Image 3">
            <a:extLst>
              <a:ext uri="{FF2B5EF4-FFF2-40B4-BE49-F238E27FC236}">
                <a16:creationId xmlns:a16="http://schemas.microsoft.com/office/drawing/2014/main" id="{D2811053-3CCB-DED5-D911-4422392917FD}"/>
              </a:ext>
            </a:extLst>
          </p:cNvPr>
          <p:cNvPicPr>
            <a:picLocks noChangeAspect="1"/>
          </p:cNvPicPr>
          <p:nvPr/>
        </p:nvPicPr>
        <p:blipFill>
          <a:blip r:embed="rId3"/>
          <a:stretch>
            <a:fillRect/>
          </a:stretch>
        </p:blipFill>
        <p:spPr>
          <a:xfrm>
            <a:off x="11362189" y="315971"/>
            <a:ext cx="499559" cy="472737"/>
          </a:xfrm>
          <a:prstGeom prst="rect">
            <a:avLst/>
          </a:prstGeom>
        </p:spPr>
      </p:pic>
      <p:sp>
        <p:nvSpPr>
          <p:cNvPr id="6" name="ZoneTexte 5">
            <a:extLst>
              <a:ext uri="{FF2B5EF4-FFF2-40B4-BE49-F238E27FC236}">
                <a16:creationId xmlns:a16="http://schemas.microsoft.com/office/drawing/2014/main" id="{8CE08F01-D011-AFBE-4270-085F8A95CFAD}"/>
              </a:ext>
            </a:extLst>
          </p:cNvPr>
          <p:cNvSpPr txBox="1"/>
          <p:nvPr/>
        </p:nvSpPr>
        <p:spPr>
          <a:xfrm>
            <a:off x="11351173" y="762079"/>
            <a:ext cx="605928" cy="338554"/>
          </a:xfrm>
          <a:prstGeom prst="rect">
            <a:avLst/>
          </a:prstGeom>
          <a:noFill/>
        </p:spPr>
        <p:txBody>
          <a:bodyPr wrap="square" rtlCol="0">
            <a:spAutoFit/>
          </a:bodyPr>
          <a:lstStyle/>
          <a:p>
            <a:pPr algn="ctr"/>
            <a:r>
              <a:rPr lang="fr-FR" sz="800" dirty="0"/>
              <a:t>Amont forestier</a:t>
            </a:r>
          </a:p>
        </p:txBody>
      </p:sp>
      <p:sp>
        <p:nvSpPr>
          <p:cNvPr id="3" name="ZoneTexte 2">
            <a:extLst>
              <a:ext uri="{FF2B5EF4-FFF2-40B4-BE49-F238E27FC236}">
                <a16:creationId xmlns:a16="http://schemas.microsoft.com/office/drawing/2014/main" id="{31672AA8-AC21-5E69-222D-5550796F36E9}"/>
              </a:ext>
            </a:extLst>
          </p:cNvPr>
          <p:cNvSpPr txBox="1"/>
          <p:nvPr/>
        </p:nvSpPr>
        <p:spPr>
          <a:xfrm>
            <a:off x="826448" y="4529930"/>
            <a:ext cx="5269552" cy="984885"/>
          </a:xfrm>
          <a:prstGeom prst="rect">
            <a:avLst/>
          </a:prstGeom>
          <a:solidFill>
            <a:schemeClr val="accent6">
              <a:lumMod val="20000"/>
              <a:lumOff val="80000"/>
            </a:schemeClr>
          </a:solidFill>
        </p:spPr>
        <p:txBody>
          <a:bodyPr wrap="square">
            <a:spAutoFit/>
          </a:bodyPr>
          <a:lstStyle/>
          <a:p>
            <a:pPr algn="just">
              <a:spcAft>
                <a:spcPts val="600"/>
              </a:spcAft>
            </a:pPr>
            <a:r>
              <a:rPr lang="fr-FR" sz="1600" b="1" dirty="0">
                <a:effectLst>
                  <a:outerShdw blurRad="38100" dist="38100" dir="2700000" algn="tl">
                    <a:srgbClr val="000000">
                      <a:alpha val="43137"/>
                    </a:srgbClr>
                  </a:outerShdw>
                </a:effectLst>
              </a:rPr>
              <a:t>En Occitanie : </a:t>
            </a:r>
          </a:p>
          <a:p>
            <a:pPr algn="just">
              <a:spcAft>
                <a:spcPts val="600"/>
              </a:spcAft>
            </a:pPr>
            <a:r>
              <a:rPr lang="fr-FR" sz="1600" b="1" dirty="0">
                <a:effectLst>
                  <a:outerShdw blurRad="38100" dist="38100" dir="2700000" algn="tl">
                    <a:srgbClr val="000000">
                      <a:alpha val="43137"/>
                    </a:srgbClr>
                  </a:outerShdw>
                </a:effectLst>
              </a:rPr>
              <a:t>124 projets soutenus, pour un peu plus de 820 Ha </a:t>
            </a:r>
          </a:p>
          <a:p>
            <a:pPr algn="just">
              <a:spcAft>
                <a:spcPts val="600"/>
              </a:spcAft>
            </a:pPr>
            <a:r>
              <a:rPr lang="fr-FR" sz="1600" b="1" dirty="0">
                <a:effectLst>
                  <a:outerShdw blurRad="38100" dist="38100" dir="2700000" algn="tl">
                    <a:srgbClr val="000000">
                      <a:alpha val="43137"/>
                    </a:srgbClr>
                  </a:outerShdw>
                </a:effectLst>
              </a:rPr>
              <a:t>3,86 M€ d'aide pour 5,21 M€ d’investissements</a:t>
            </a:r>
          </a:p>
        </p:txBody>
      </p:sp>
      <p:pic>
        <p:nvPicPr>
          <p:cNvPr id="5" name="Image 4">
            <a:extLst>
              <a:ext uri="{FF2B5EF4-FFF2-40B4-BE49-F238E27FC236}">
                <a16:creationId xmlns:a16="http://schemas.microsoft.com/office/drawing/2014/main" id="{47F9AC44-B5C2-1754-04DB-6948D500F80C}"/>
              </a:ext>
            </a:extLst>
          </p:cNvPr>
          <p:cNvPicPr>
            <a:picLocks noChangeAspect="1"/>
          </p:cNvPicPr>
          <p:nvPr/>
        </p:nvPicPr>
        <p:blipFill>
          <a:blip r:embed="rId4"/>
          <a:stretch>
            <a:fillRect/>
          </a:stretch>
        </p:blipFill>
        <p:spPr>
          <a:xfrm>
            <a:off x="8626213" y="181705"/>
            <a:ext cx="1053405" cy="918928"/>
          </a:xfrm>
          <a:prstGeom prst="rect">
            <a:avLst/>
          </a:prstGeom>
        </p:spPr>
      </p:pic>
    </p:spTree>
    <p:extLst>
      <p:ext uri="{BB962C8B-B14F-4D97-AF65-F5344CB8AC3E}">
        <p14:creationId xmlns:p14="http://schemas.microsoft.com/office/powerpoint/2010/main" val="118661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C788-9C8F-A4A7-042A-65418BD38423}"/>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E663BFC9-49E3-C287-0085-55A5F285B3C5}"/>
              </a:ext>
            </a:extLst>
          </p:cNvPr>
          <p:cNvSpPr txBox="1">
            <a:spLocks/>
          </p:cNvSpPr>
          <p:nvPr/>
        </p:nvSpPr>
        <p:spPr>
          <a:xfrm>
            <a:off x="1895308" y="322795"/>
            <a:ext cx="8401384" cy="5914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FR" sz="2000" cap="small" dirty="0"/>
              <a:t>AMI ESPR - Exploitation Forestière et Sylviculture Performantes et Résilientes 2023-2024</a:t>
            </a:r>
            <a:endParaRPr lang="fr-FR" sz="2000" dirty="0"/>
          </a:p>
          <a:p>
            <a:endParaRPr lang="fr-FR" sz="2000" cap="small" dirty="0">
              <a:cs typeface="Arial"/>
            </a:endParaRPr>
          </a:p>
        </p:txBody>
      </p:sp>
      <p:sp>
        <p:nvSpPr>
          <p:cNvPr id="12" name="ZoneTexte 11">
            <a:extLst>
              <a:ext uri="{FF2B5EF4-FFF2-40B4-BE49-F238E27FC236}">
                <a16:creationId xmlns:a16="http://schemas.microsoft.com/office/drawing/2014/main" id="{8FB64AED-688B-93DE-E9B7-B4A695F4FF27}"/>
              </a:ext>
            </a:extLst>
          </p:cNvPr>
          <p:cNvSpPr txBox="1"/>
          <p:nvPr/>
        </p:nvSpPr>
        <p:spPr>
          <a:xfrm>
            <a:off x="243496" y="1273393"/>
            <a:ext cx="5723112" cy="4632037"/>
          </a:xfrm>
          <a:prstGeom prst="rect">
            <a:avLst/>
          </a:prstGeom>
          <a:noFill/>
        </p:spPr>
        <p:txBody>
          <a:bodyPr wrap="square" lIns="91440" tIns="45720" rIns="91440" bIns="45720" rtlCol="0" anchor="t">
            <a:spAutoFit/>
          </a:bodyPr>
          <a:lstStyle/>
          <a:p>
            <a:pPr algn="just">
              <a:spcAft>
                <a:spcPts val="600"/>
              </a:spcAft>
              <a:buClr>
                <a:schemeClr val="tx1"/>
              </a:buClr>
            </a:pPr>
            <a:r>
              <a:rPr lang="fr-FR" sz="1500" b="1" dirty="0">
                <a:solidFill>
                  <a:schemeClr val="accent2"/>
                </a:solidFill>
              </a:rPr>
              <a:t>Volet 1 – Projet collectif</a:t>
            </a:r>
            <a:endParaRPr lang="fr-FR" sz="1500" b="1" dirty="0">
              <a:solidFill>
                <a:schemeClr val="accent2"/>
              </a:solidFill>
              <a:cs typeface="Arial"/>
            </a:endParaRPr>
          </a:p>
          <a:p>
            <a:pPr algn="just"/>
            <a:endParaRPr lang="fr-FR" sz="1500" b="1" dirty="0">
              <a:solidFill>
                <a:srgbClr val="000000"/>
              </a:solidFill>
            </a:endParaRPr>
          </a:p>
          <a:p>
            <a:pPr algn="just">
              <a:spcAft>
                <a:spcPts val="600"/>
              </a:spcAft>
            </a:pPr>
            <a:r>
              <a:rPr lang="fr-FR" sz="1500" b="1" dirty="0">
                <a:solidFill>
                  <a:srgbClr val="000000"/>
                </a:solidFill>
              </a:rPr>
              <a:t>Objectifs</a:t>
            </a:r>
            <a:r>
              <a:rPr lang="fr-FR" sz="1500" b="1" dirty="0"/>
              <a:t> ? </a:t>
            </a:r>
            <a:endParaRPr lang="fr-FR" sz="1500" dirty="0">
              <a:cs typeface="Arial"/>
            </a:endParaRPr>
          </a:p>
          <a:p>
            <a:pPr algn="just"/>
            <a:r>
              <a:rPr lang="fr-FR" sz="1500" dirty="0">
                <a:solidFill>
                  <a:srgbClr val="000000"/>
                </a:solidFill>
                <a:cs typeface="Arial"/>
              </a:rPr>
              <a:t>Contribuant au développement d'outils matériels ou immatériels qui permettent de faire évoluer les pratiques des entreprises de travaux forestiers vers une meilleure organisation et structuration, ou de renforcer les performances économiques et environnementales.</a:t>
            </a:r>
            <a:endParaRPr lang="fr-FR" sz="1500" dirty="0"/>
          </a:p>
          <a:p>
            <a:pPr algn="just">
              <a:spcAft>
                <a:spcPts val="600"/>
              </a:spcAft>
              <a:buClr>
                <a:prstClr val="black"/>
              </a:buClr>
            </a:pPr>
            <a:endParaRPr lang="fr-FR" sz="800" b="1" dirty="0">
              <a:cs typeface="Arial"/>
            </a:endParaRPr>
          </a:p>
          <a:p>
            <a:pPr marL="285750" indent="-285750" algn="just">
              <a:spcAft>
                <a:spcPts val="600"/>
              </a:spcAft>
              <a:buClr>
                <a:schemeClr val="tx1"/>
              </a:buClr>
              <a:buFont typeface="Wingdings" panose="05000000000000000000" pitchFamily="2" charset="2"/>
              <a:buChar char="v"/>
            </a:pPr>
            <a:r>
              <a:rPr lang="fr-FR" sz="1500" dirty="0"/>
              <a:t>PRO ENTRAIDE BOIS : création d’un service d’emplois mutualisés dans le secteur Forêt-Bois sur le territoire de l’Ariège et des départements limitrophes porté par le groupement d’employeur ARIA09 en partenariat avec le CFPPA Ariège Comminges et FIBOIS Occitanie. </a:t>
            </a:r>
          </a:p>
          <a:p>
            <a:pPr marL="285750" indent="-285750" algn="just">
              <a:spcAft>
                <a:spcPts val="600"/>
              </a:spcAft>
              <a:buClr>
                <a:schemeClr val="tx1"/>
              </a:buClr>
              <a:buFont typeface="Wingdings" panose="05000000000000000000" pitchFamily="2" charset="2"/>
              <a:buChar char="v"/>
            </a:pPr>
            <a:r>
              <a:rPr lang="fr-FR" sz="1500" dirty="0">
                <a:ea typeface="+mn-lt"/>
                <a:cs typeface="+mn-lt"/>
              </a:rPr>
              <a:t>ETF</a:t>
            </a:r>
            <a:r>
              <a:rPr lang="fr-FR" sz="1500" dirty="0">
                <a:cs typeface="Arial"/>
              </a:rPr>
              <a:t> MARKET : création d’une plateforme d’achat mutualisée pour les ETF, porté par l'Association ETF Occitanie et la FNEDT en partenariat avec ETF Nouvelle-Aquitaine.</a:t>
            </a:r>
          </a:p>
          <a:p>
            <a:pPr algn="just">
              <a:spcAft>
                <a:spcPts val="600"/>
              </a:spcAft>
            </a:pPr>
            <a:endParaRPr lang="fr-FR" sz="1500" dirty="0">
              <a:cs typeface="Arial"/>
            </a:endParaRPr>
          </a:p>
        </p:txBody>
      </p:sp>
      <p:sp>
        <p:nvSpPr>
          <p:cNvPr id="10" name="ZoneTexte 9">
            <a:extLst>
              <a:ext uri="{FF2B5EF4-FFF2-40B4-BE49-F238E27FC236}">
                <a16:creationId xmlns:a16="http://schemas.microsoft.com/office/drawing/2014/main" id="{99D1CE0C-F9C1-FD13-B271-217EFB243AF8}"/>
              </a:ext>
            </a:extLst>
          </p:cNvPr>
          <p:cNvSpPr txBox="1"/>
          <p:nvPr/>
        </p:nvSpPr>
        <p:spPr>
          <a:xfrm>
            <a:off x="6225393" y="1273393"/>
            <a:ext cx="5207730" cy="1862048"/>
          </a:xfrm>
          <a:prstGeom prst="rect">
            <a:avLst/>
          </a:prstGeom>
          <a:noFill/>
        </p:spPr>
        <p:txBody>
          <a:bodyPr wrap="square" lIns="91440" tIns="45720" rIns="91440" bIns="45720" anchor="t">
            <a:spAutoFit/>
          </a:bodyPr>
          <a:lstStyle/>
          <a:p>
            <a:pPr algn="just">
              <a:spcAft>
                <a:spcPts val="600"/>
              </a:spcAft>
              <a:buClr>
                <a:prstClr val="black"/>
              </a:buClr>
              <a:defRPr/>
            </a:pPr>
            <a:r>
              <a:rPr lang="fr-FR" sz="1500" b="1" dirty="0">
                <a:solidFill>
                  <a:schemeClr val="accent2"/>
                </a:solidFill>
              </a:rPr>
              <a:t>Volet 2 – Projet individuel</a:t>
            </a:r>
            <a:endParaRPr lang="fr-FR" sz="1500" b="1" dirty="0">
              <a:solidFill>
                <a:schemeClr val="accent2"/>
              </a:solidFill>
              <a:cs typeface="Arial"/>
            </a:endParaRPr>
          </a:p>
          <a:p>
            <a:pPr marR="0" lvl="0" algn="just" defTabSz="914400" rtl="0" eaLnBrk="1" fontAlgn="auto" latinLnBrk="0" hangingPunct="1">
              <a:lnSpc>
                <a:spcPct val="100000"/>
              </a:lnSpc>
              <a:spcBef>
                <a:spcPts val="0"/>
              </a:spcBef>
              <a:buClr>
                <a:prstClr val="black"/>
              </a:buClr>
              <a:buSzTx/>
              <a:tabLst/>
              <a:defRPr/>
            </a:pPr>
            <a:endParaRPr lang="fr-FR" sz="1500" b="1" dirty="0"/>
          </a:p>
          <a:p>
            <a:pPr marR="0" lvl="0" algn="just" defTabSz="914400" rtl="0" eaLnBrk="1" fontAlgn="auto" latinLnBrk="0" hangingPunct="1">
              <a:lnSpc>
                <a:spcPct val="100000"/>
              </a:lnSpc>
              <a:spcBef>
                <a:spcPts val="0"/>
              </a:spcBef>
              <a:spcAft>
                <a:spcPts val="600"/>
              </a:spcAft>
              <a:buClr>
                <a:prstClr val="black"/>
              </a:buClr>
              <a:buSzTx/>
              <a:tabLst/>
              <a:defRPr/>
            </a:pPr>
            <a:r>
              <a:rPr lang="fr-FR" sz="1500" b="1" dirty="0"/>
              <a:t>Objectifs ?</a:t>
            </a:r>
            <a:endParaRPr lang="fr-FR" sz="1500" b="1" dirty="0">
              <a:cs typeface="Arial"/>
            </a:endParaRPr>
          </a:p>
          <a:p>
            <a:pPr algn="just">
              <a:spcAft>
                <a:spcPts val="600"/>
              </a:spcAft>
              <a:defRPr/>
            </a:pPr>
            <a:r>
              <a:rPr lang="fr-FR" sz="1500" dirty="0">
                <a:solidFill>
                  <a:srgbClr val="000000"/>
                </a:solidFill>
                <a:cs typeface="Arial"/>
              </a:rPr>
              <a:t>Accompagner la modernisation des entreprises de travaux forestiers en soutenant leurs investissements dans des équipements performants d’un point de vue économique, social et environnemental</a:t>
            </a:r>
          </a:p>
        </p:txBody>
      </p:sp>
      <p:pic>
        <p:nvPicPr>
          <p:cNvPr id="2" name="Image 1" descr="Une image contenant arbre, plein air, véhicule, Véhicule terrestre&#10;&#10;Description générée automatiquement">
            <a:extLst>
              <a:ext uri="{FF2B5EF4-FFF2-40B4-BE49-F238E27FC236}">
                <a16:creationId xmlns:a16="http://schemas.microsoft.com/office/drawing/2014/main" id="{DB9FC269-B076-E385-5253-3A090D7C660E}"/>
              </a:ext>
            </a:extLst>
          </p:cNvPr>
          <p:cNvPicPr>
            <a:picLocks noChangeAspect="1"/>
          </p:cNvPicPr>
          <p:nvPr/>
        </p:nvPicPr>
        <p:blipFill>
          <a:blip r:embed="rId2"/>
          <a:stretch>
            <a:fillRect/>
          </a:stretch>
        </p:blipFill>
        <p:spPr>
          <a:xfrm>
            <a:off x="6607348" y="3335712"/>
            <a:ext cx="4935794" cy="3305469"/>
          </a:xfrm>
          <a:prstGeom prst="rect">
            <a:avLst/>
          </a:prstGeom>
        </p:spPr>
      </p:pic>
      <p:pic>
        <p:nvPicPr>
          <p:cNvPr id="3" name="Image 2">
            <a:extLst>
              <a:ext uri="{FF2B5EF4-FFF2-40B4-BE49-F238E27FC236}">
                <a16:creationId xmlns:a16="http://schemas.microsoft.com/office/drawing/2014/main" id="{AF2985CD-77AF-DEA0-9565-9E471DD2AA0B}"/>
              </a:ext>
            </a:extLst>
          </p:cNvPr>
          <p:cNvPicPr>
            <a:picLocks noChangeAspect="1"/>
          </p:cNvPicPr>
          <p:nvPr/>
        </p:nvPicPr>
        <p:blipFill>
          <a:blip r:embed="rId3"/>
          <a:stretch>
            <a:fillRect/>
          </a:stretch>
        </p:blipFill>
        <p:spPr>
          <a:xfrm>
            <a:off x="11362189" y="315971"/>
            <a:ext cx="499559" cy="472737"/>
          </a:xfrm>
          <a:prstGeom prst="rect">
            <a:avLst/>
          </a:prstGeom>
        </p:spPr>
      </p:pic>
      <p:sp>
        <p:nvSpPr>
          <p:cNvPr id="4" name="ZoneTexte 3">
            <a:extLst>
              <a:ext uri="{FF2B5EF4-FFF2-40B4-BE49-F238E27FC236}">
                <a16:creationId xmlns:a16="http://schemas.microsoft.com/office/drawing/2014/main" id="{E4742B87-51D7-E746-91EC-A47CBBC272A4}"/>
              </a:ext>
            </a:extLst>
          </p:cNvPr>
          <p:cNvSpPr txBox="1"/>
          <p:nvPr/>
        </p:nvSpPr>
        <p:spPr>
          <a:xfrm>
            <a:off x="11351173" y="762079"/>
            <a:ext cx="605928" cy="338554"/>
          </a:xfrm>
          <a:prstGeom prst="rect">
            <a:avLst/>
          </a:prstGeom>
          <a:noFill/>
        </p:spPr>
        <p:txBody>
          <a:bodyPr wrap="square" rtlCol="0">
            <a:spAutoFit/>
          </a:bodyPr>
          <a:lstStyle/>
          <a:p>
            <a:pPr algn="ctr"/>
            <a:r>
              <a:rPr lang="fr-FR" sz="800" dirty="0"/>
              <a:t>Amont forestier</a:t>
            </a:r>
          </a:p>
        </p:txBody>
      </p:sp>
      <p:sp>
        <p:nvSpPr>
          <p:cNvPr id="6" name="ZoneTexte 5">
            <a:extLst>
              <a:ext uri="{FF2B5EF4-FFF2-40B4-BE49-F238E27FC236}">
                <a16:creationId xmlns:a16="http://schemas.microsoft.com/office/drawing/2014/main" id="{9D423E1F-26EE-20EB-62E4-F2785274B885}"/>
              </a:ext>
            </a:extLst>
          </p:cNvPr>
          <p:cNvSpPr txBox="1"/>
          <p:nvPr/>
        </p:nvSpPr>
        <p:spPr>
          <a:xfrm>
            <a:off x="2091954" y="5513123"/>
            <a:ext cx="4935794" cy="984885"/>
          </a:xfrm>
          <a:prstGeom prst="rect">
            <a:avLst/>
          </a:prstGeom>
          <a:solidFill>
            <a:schemeClr val="accent6">
              <a:lumMod val="40000"/>
              <a:lumOff val="60000"/>
            </a:schemeClr>
          </a:solidFill>
        </p:spPr>
        <p:txBody>
          <a:bodyPr wrap="square">
            <a:spAutoFit/>
          </a:bodyPr>
          <a:lstStyle/>
          <a:p>
            <a:pPr marR="0" lvl="0" algn="just" defTabSz="914400" rtl="0" eaLnBrk="1" fontAlgn="auto" latinLnBrk="0" hangingPunct="1">
              <a:lnSpc>
                <a:spcPct val="100000"/>
              </a:lnSpc>
              <a:spcBef>
                <a:spcPts val="0"/>
              </a:spcBef>
              <a:spcAft>
                <a:spcPts val="600"/>
              </a:spcAft>
              <a:buClr>
                <a:prstClr val="black"/>
              </a:buClr>
              <a:buSzTx/>
              <a:tabLst/>
              <a:defRPr/>
            </a:pPr>
            <a:r>
              <a:rPr lang="fr-FR" sz="1600" b="1" dirty="0">
                <a:effectLst>
                  <a:outerShdw blurRad="38100" dist="38100" dir="2700000" algn="tl">
                    <a:srgbClr val="000000">
                      <a:alpha val="43137"/>
                    </a:srgbClr>
                  </a:outerShdw>
                </a:effectLst>
              </a:rPr>
              <a:t>En Occitanie : </a:t>
            </a:r>
          </a:p>
          <a:p>
            <a:pPr marR="0" lvl="0" algn="just" defTabSz="914400" rtl="0" eaLnBrk="1" fontAlgn="auto" latinLnBrk="0" hangingPunct="1">
              <a:lnSpc>
                <a:spcPct val="100000"/>
              </a:lnSpc>
              <a:spcBef>
                <a:spcPts val="0"/>
              </a:spcBef>
              <a:spcAft>
                <a:spcPts val="600"/>
              </a:spcAft>
              <a:buClr>
                <a:prstClr val="black"/>
              </a:buClr>
              <a:buSzTx/>
              <a:tabLst/>
              <a:defRPr/>
            </a:pPr>
            <a:r>
              <a:rPr lang="fr-FR" sz="1600" b="1" dirty="0">
                <a:effectLst>
                  <a:outerShdw blurRad="38100" dist="38100" dir="2700000" algn="tl">
                    <a:srgbClr val="000000">
                      <a:alpha val="43137"/>
                    </a:srgbClr>
                  </a:outerShdw>
                </a:effectLst>
              </a:rPr>
              <a:t>24 lauréats </a:t>
            </a:r>
          </a:p>
          <a:p>
            <a:pPr marR="0" lvl="0" algn="just" defTabSz="914400" rtl="0" eaLnBrk="1" fontAlgn="auto" latinLnBrk="0" hangingPunct="1">
              <a:lnSpc>
                <a:spcPct val="100000"/>
              </a:lnSpc>
              <a:spcBef>
                <a:spcPts val="0"/>
              </a:spcBef>
              <a:spcAft>
                <a:spcPts val="600"/>
              </a:spcAft>
              <a:buClr>
                <a:prstClr val="black"/>
              </a:buClr>
              <a:buSzTx/>
              <a:tabLst/>
              <a:defRPr/>
            </a:pPr>
            <a:r>
              <a:rPr lang="fr-FR" sz="1600" b="1" dirty="0">
                <a:effectLst>
                  <a:outerShdw blurRad="38100" dist="38100" dir="2700000" algn="tl">
                    <a:srgbClr val="000000">
                      <a:alpha val="43137"/>
                    </a:srgbClr>
                  </a:outerShdw>
                </a:effectLst>
              </a:rPr>
              <a:t>2,82 M€ d'aide pour 7,45 M€ d'investissements</a:t>
            </a:r>
          </a:p>
        </p:txBody>
      </p:sp>
    </p:spTree>
    <p:extLst>
      <p:ext uri="{BB962C8B-B14F-4D97-AF65-F5344CB8AC3E}">
        <p14:creationId xmlns:p14="http://schemas.microsoft.com/office/powerpoint/2010/main" val="357569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2EF71-6C40-DF34-AE4D-708B8F526936}"/>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4C6FD5BB-41AC-1228-6474-4EBF32AFF502}"/>
              </a:ext>
            </a:extLst>
          </p:cNvPr>
          <p:cNvSpPr txBox="1">
            <a:spLocks/>
          </p:cNvSpPr>
          <p:nvPr/>
        </p:nvSpPr>
        <p:spPr>
          <a:xfrm>
            <a:off x="1862521" y="276127"/>
            <a:ext cx="8941467" cy="543744"/>
          </a:xfrm>
          <a:prstGeom prst="rect">
            <a:avLst/>
          </a:prstGeom>
        </p:spPr>
        <p:txBody>
          <a:bodyPr vert="horz" lIns="91440" tIns="45720" rIns="91440" bIns="45720" rtlCol="0" anchor="ctr">
            <a:noAutofit/>
          </a:bodyPr>
          <a:lstStyle>
            <a:lvl1pPr>
              <a:lnSpc>
                <a:spcPct val="90000"/>
              </a:lnSpc>
              <a:spcBef>
                <a:spcPct val="0"/>
              </a:spcBef>
              <a:buNone/>
              <a:defRPr sz="2000" b="1">
                <a:latin typeface="+mj-lt"/>
                <a:ea typeface="+mj-ea"/>
                <a:cs typeface="+mj-cs"/>
              </a:defRPr>
            </a:lvl1pPr>
          </a:lstStyle>
          <a:p>
            <a:pPr algn="ctr"/>
            <a:r>
              <a:rPr lang="fr-FR" cap="small" dirty="0"/>
              <a:t>A</a:t>
            </a:r>
            <a:r>
              <a:rPr lang="fr-FR" b="0" cap="small" dirty="0"/>
              <a:t>AP</a:t>
            </a:r>
            <a:r>
              <a:rPr lang="fr-FR" cap="small" dirty="0"/>
              <a:t> Structuration de filières de valorisation durable de la haie 2024</a:t>
            </a:r>
          </a:p>
        </p:txBody>
      </p:sp>
      <p:sp>
        <p:nvSpPr>
          <p:cNvPr id="8" name="ZoneTexte 7">
            <a:extLst>
              <a:ext uri="{FF2B5EF4-FFF2-40B4-BE49-F238E27FC236}">
                <a16:creationId xmlns:a16="http://schemas.microsoft.com/office/drawing/2014/main" id="{D25BF731-251D-8967-5166-A59B7B2AFB7B}"/>
              </a:ext>
            </a:extLst>
          </p:cNvPr>
          <p:cNvSpPr txBox="1"/>
          <p:nvPr/>
        </p:nvSpPr>
        <p:spPr>
          <a:xfrm>
            <a:off x="6807033" y="999602"/>
            <a:ext cx="4270547" cy="323165"/>
          </a:xfrm>
          <a:prstGeom prst="rect">
            <a:avLst/>
          </a:prstGeom>
          <a:noFill/>
        </p:spPr>
        <p:txBody>
          <a:bodyPr wrap="square" rtlCol="0">
            <a:spAutoFit/>
          </a:bodyPr>
          <a:lstStyle/>
          <a:p>
            <a:r>
              <a:rPr lang="fr-FR" sz="1500" b="1" dirty="0">
                <a:solidFill>
                  <a:schemeClr val="accent2"/>
                </a:solidFill>
              </a:rPr>
              <a:t>Mesure liée au Pacte en faveur de la haie</a:t>
            </a:r>
          </a:p>
        </p:txBody>
      </p:sp>
      <p:sp>
        <p:nvSpPr>
          <p:cNvPr id="11" name="ZoneTexte 10">
            <a:extLst>
              <a:ext uri="{FF2B5EF4-FFF2-40B4-BE49-F238E27FC236}">
                <a16:creationId xmlns:a16="http://schemas.microsoft.com/office/drawing/2014/main" id="{DA3D0DC7-D6D3-113A-2E2D-0E68FAA2062B}"/>
              </a:ext>
            </a:extLst>
          </p:cNvPr>
          <p:cNvSpPr txBox="1"/>
          <p:nvPr/>
        </p:nvSpPr>
        <p:spPr>
          <a:xfrm>
            <a:off x="513094" y="1265979"/>
            <a:ext cx="10838079" cy="4016484"/>
          </a:xfrm>
          <a:prstGeom prst="rect">
            <a:avLst/>
          </a:prstGeom>
          <a:noFill/>
        </p:spPr>
        <p:txBody>
          <a:bodyPr wrap="square" rtlCol="0">
            <a:spAutoFit/>
          </a:bodyPr>
          <a:lstStyle/>
          <a:p>
            <a:r>
              <a:rPr lang="fr-FR" sz="1500" b="1" dirty="0"/>
              <a:t>Objectifs ? </a:t>
            </a:r>
          </a:p>
          <a:p>
            <a:r>
              <a:rPr lang="fr-FR" sz="1500" dirty="0"/>
              <a:t>Développement de projets collectifs innovants contribuant à améliorer la structuration, la pérennité et la valorisation économique et durable des haies.</a:t>
            </a:r>
            <a:endParaRPr lang="fr-FR" sz="1500" b="1" u="sng" dirty="0"/>
          </a:p>
          <a:p>
            <a:endParaRPr lang="fr-FR" sz="1500" b="1" u="sng" dirty="0"/>
          </a:p>
          <a:p>
            <a:pPr marL="354013">
              <a:tabLst>
                <a:tab pos="806450" algn="l"/>
              </a:tabLst>
            </a:pPr>
            <a:r>
              <a:rPr lang="fr-FR" sz="1500" u="sng" dirty="0"/>
              <a:t>Volet animation :</a:t>
            </a:r>
            <a:r>
              <a:rPr lang="fr-FR" sz="1500" dirty="0"/>
              <a:t> développement d’animation territoriale et solutions organisationnelles</a:t>
            </a:r>
          </a:p>
          <a:p>
            <a:pPr marL="354013">
              <a:tabLst>
                <a:tab pos="806450" algn="l"/>
              </a:tabLst>
            </a:pPr>
            <a:r>
              <a:rPr lang="fr-FR" sz="1500" u="sng" dirty="0">
                <a:cs typeface="Arial"/>
              </a:rPr>
              <a:t>Volet investissement :</a:t>
            </a:r>
            <a:r>
              <a:rPr lang="fr-FR" sz="1500" dirty="0">
                <a:cs typeface="Arial"/>
              </a:rPr>
              <a:t> acquisition de matériel en vue d’améliorer la qualité du bois bocager et lever les freins logistiques</a:t>
            </a:r>
            <a:endParaRPr lang="fr-FR" sz="1500" dirty="0"/>
          </a:p>
          <a:p>
            <a:endParaRPr lang="fr-FR" sz="1500" dirty="0"/>
          </a:p>
          <a:p>
            <a:pPr marL="285750" indent="-285750">
              <a:buFont typeface="Wingdings" panose="05000000000000000000" pitchFamily="2" charset="2"/>
              <a:buChar char="v"/>
            </a:pPr>
            <a:r>
              <a:rPr lang="fr-FR" sz="1500" dirty="0"/>
              <a:t>VALOHAIE TARN (</a:t>
            </a:r>
            <a:r>
              <a:rPr lang="fr-FR" sz="1500" dirty="0" err="1"/>
              <a:t>Agribois</a:t>
            </a:r>
            <a:r>
              <a:rPr lang="fr-FR" sz="1500" dirty="0"/>
              <a:t> 81 / Arbres et paysages 81 / CA 81 / Cuma Tarn énergies / Fédération des Cuma du 81: </a:t>
            </a:r>
          </a:p>
          <a:p>
            <a:pPr marL="265113"/>
            <a:r>
              <a:rPr lang="fr-FR" sz="1500" dirty="0"/>
              <a:t>Favoriser la valorisation des haies agricoles tarnaises en coordonnant les différents acteurs, en optimisant la mobilisation de la ressource, en structurant l’aval.</a:t>
            </a:r>
          </a:p>
          <a:p>
            <a:pPr marL="285750" indent="-285750">
              <a:spcBef>
                <a:spcPts val="600"/>
              </a:spcBef>
              <a:buFont typeface="Wingdings" panose="05000000000000000000" pitchFamily="2" charset="2"/>
              <a:buChar char="v"/>
            </a:pPr>
            <a:r>
              <a:rPr lang="fr-FR" sz="1500" dirty="0"/>
              <a:t>BOCAGERS (CA 32 / Fédération des chasseurs, des Cuma du 32 et du 65 / CC Lomagne / futur PNR de l’</a:t>
            </a:r>
            <a:r>
              <a:rPr lang="fr-FR" sz="1500" dirty="0" err="1"/>
              <a:t>Astarac</a:t>
            </a:r>
            <a:r>
              <a:rPr lang="fr-FR" sz="1500" dirty="0"/>
              <a:t> / Arbres et paysages 32 / CNPF : </a:t>
            </a:r>
          </a:p>
          <a:p>
            <a:pPr marL="265113">
              <a:spcBef>
                <a:spcPts val="600"/>
              </a:spcBef>
            </a:pPr>
            <a:r>
              <a:rPr lang="fr-FR" sz="1500" dirty="0"/>
              <a:t>Bâtir une organisation collective pour les haies du Gers à partir d’un état des lieux partagé et de chantiers tests.</a:t>
            </a:r>
          </a:p>
          <a:p>
            <a:pPr marL="285750" indent="-285750">
              <a:spcBef>
                <a:spcPts val="600"/>
              </a:spcBef>
              <a:buFont typeface="Wingdings" panose="05000000000000000000" pitchFamily="2" charset="2"/>
              <a:buChar char="v"/>
            </a:pPr>
            <a:r>
              <a:rPr lang="fr-FR" sz="1500" dirty="0"/>
              <a:t>SE-LI-HAIES (Lafargue / SCIC BEL  / Fermes de Figeac / Arbres et paysages 46 / CA 46) : </a:t>
            </a:r>
          </a:p>
          <a:p>
            <a:pPr marL="265113"/>
            <a:r>
              <a:rPr lang="fr-FR" sz="1500" dirty="0"/>
              <a:t>Structuration d'une filière de valorisation durable de la haie champêtre en Ségala-</a:t>
            </a:r>
            <a:r>
              <a:rPr lang="fr-FR" sz="1500" dirty="0" err="1"/>
              <a:t>Limargue</a:t>
            </a:r>
            <a:r>
              <a:rPr lang="fr-FR" sz="1500" dirty="0"/>
              <a:t> (46).</a:t>
            </a:r>
          </a:p>
          <a:p>
            <a:endParaRPr lang="fr-FR" sz="1500" dirty="0">
              <a:cs typeface="Arial"/>
            </a:endParaRPr>
          </a:p>
        </p:txBody>
      </p:sp>
      <p:pic>
        <p:nvPicPr>
          <p:cNvPr id="1026" name="Picture 2">
            <a:extLst>
              <a:ext uri="{FF2B5EF4-FFF2-40B4-BE49-F238E27FC236}">
                <a16:creationId xmlns:a16="http://schemas.microsoft.com/office/drawing/2014/main" id="{6149CDD6-96C6-BCE8-5A7B-A4DA569D4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779" y="5014141"/>
            <a:ext cx="2851079" cy="16037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8812BA68-DB8C-52DF-CAEF-AC4F40D23E72}"/>
              </a:ext>
            </a:extLst>
          </p:cNvPr>
          <p:cNvPicPr>
            <a:picLocks noChangeAspect="1"/>
          </p:cNvPicPr>
          <p:nvPr/>
        </p:nvPicPr>
        <p:blipFill>
          <a:blip r:embed="rId4"/>
          <a:stretch>
            <a:fillRect/>
          </a:stretch>
        </p:blipFill>
        <p:spPr>
          <a:xfrm>
            <a:off x="11362189" y="315971"/>
            <a:ext cx="499559" cy="472737"/>
          </a:xfrm>
          <a:prstGeom prst="rect">
            <a:avLst/>
          </a:prstGeom>
        </p:spPr>
      </p:pic>
      <p:sp>
        <p:nvSpPr>
          <p:cNvPr id="4" name="ZoneTexte 3">
            <a:extLst>
              <a:ext uri="{FF2B5EF4-FFF2-40B4-BE49-F238E27FC236}">
                <a16:creationId xmlns:a16="http://schemas.microsoft.com/office/drawing/2014/main" id="{1F15BAD0-85EF-AE6C-A431-5994B58CAC6A}"/>
              </a:ext>
            </a:extLst>
          </p:cNvPr>
          <p:cNvSpPr txBox="1"/>
          <p:nvPr/>
        </p:nvSpPr>
        <p:spPr>
          <a:xfrm>
            <a:off x="11351173" y="762079"/>
            <a:ext cx="605928" cy="338554"/>
          </a:xfrm>
          <a:prstGeom prst="rect">
            <a:avLst/>
          </a:prstGeom>
          <a:noFill/>
        </p:spPr>
        <p:txBody>
          <a:bodyPr wrap="square" rtlCol="0">
            <a:spAutoFit/>
          </a:bodyPr>
          <a:lstStyle/>
          <a:p>
            <a:pPr algn="ctr"/>
            <a:r>
              <a:rPr lang="fr-FR" sz="800" dirty="0"/>
              <a:t>Amont forestier</a:t>
            </a:r>
          </a:p>
        </p:txBody>
      </p:sp>
      <p:sp>
        <p:nvSpPr>
          <p:cNvPr id="2" name="ZoneTexte 13">
            <a:extLst>
              <a:ext uri="{FF2B5EF4-FFF2-40B4-BE49-F238E27FC236}">
                <a16:creationId xmlns:a16="http://schemas.microsoft.com/office/drawing/2014/main" id="{C744F6EE-CBAA-0E71-60CD-37D1D5AF53C6}"/>
              </a:ext>
            </a:extLst>
          </p:cNvPr>
          <p:cNvSpPr txBox="1"/>
          <p:nvPr/>
        </p:nvSpPr>
        <p:spPr>
          <a:xfrm>
            <a:off x="1779640" y="5318499"/>
            <a:ext cx="5122608" cy="830997"/>
          </a:xfrm>
          <a:prstGeom prst="rect">
            <a:avLst/>
          </a:prstGeom>
          <a:solidFill>
            <a:schemeClr val="accent6">
              <a:lumMod val="60000"/>
              <a:lumOff val="40000"/>
            </a:schemeClr>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b="1" dirty="0">
                <a:effectLst>
                  <a:outerShdw blurRad="38100" dist="38100" dir="2700000" algn="tl">
                    <a:srgbClr val="000000">
                      <a:alpha val="43137"/>
                    </a:srgbClr>
                  </a:outerShdw>
                </a:effectLst>
              </a:rPr>
              <a:t>En Occitanie : 	</a:t>
            </a:r>
          </a:p>
          <a:p>
            <a:pPr defTabSz="620713"/>
            <a:r>
              <a:rPr lang="fr-FR" sz="1600" b="1" dirty="0">
                <a:effectLst>
                  <a:outerShdw blurRad="38100" dist="38100" dir="2700000" algn="tl">
                    <a:srgbClr val="000000">
                      <a:alpha val="43137"/>
                    </a:srgbClr>
                  </a:outerShdw>
                </a:effectLst>
              </a:rPr>
              <a:t>3 lauréats</a:t>
            </a:r>
          </a:p>
          <a:p>
            <a:pPr defTabSz="620713"/>
            <a:r>
              <a:rPr lang="fr-FR" sz="1600" b="1" dirty="0">
                <a:effectLst>
                  <a:outerShdw blurRad="38100" dist="38100" dir="2700000" algn="tl">
                    <a:srgbClr val="000000">
                      <a:alpha val="43137"/>
                    </a:srgbClr>
                  </a:outerShdw>
                </a:effectLst>
              </a:rPr>
              <a:t>0,75 M€ d'aide pour 1,09 M€ de coût d’opération</a:t>
            </a:r>
          </a:p>
        </p:txBody>
      </p:sp>
    </p:spTree>
    <p:extLst>
      <p:ext uri="{BB962C8B-B14F-4D97-AF65-F5344CB8AC3E}">
        <p14:creationId xmlns:p14="http://schemas.microsoft.com/office/powerpoint/2010/main" val="105617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A6E8-8007-AFB6-4907-743B76819B5F}"/>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94D65E97-F760-3096-1783-4310D4D869F4}"/>
              </a:ext>
            </a:extLst>
          </p:cNvPr>
          <p:cNvSpPr txBox="1">
            <a:spLocks/>
          </p:cNvSpPr>
          <p:nvPr/>
        </p:nvSpPr>
        <p:spPr>
          <a:xfrm>
            <a:off x="1710813" y="234022"/>
            <a:ext cx="6161436" cy="591425"/>
          </a:xfrm>
          <a:prstGeom prst="rect">
            <a:avLst/>
          </a:prstGeom>
        </p:spPr>
        <p:txBody>
          <a:bodyPr vert="horz" lIns="91440" tIns="45720" rIns="91440" bIns="45720" rtlCol="0" anchor="ctr">
            <a:noAutofit/>
          </a:bodyPr>
          <a:lstStyle>
            <a:lvl1pPr>
              <a:lnSpc>
                <a:spcPct val="90000"/>
              </a:lnSpc>
              <a:spcBef>
                <a:spcPct val="0"/>
              </a:spcBef>
              <a:buNone/>
              <a:defRPr sz="2000" b="1">
                <a:latin typeface="+mj-lt"/>
                <a:ea typeface="+mj-ea"/>
                <a:cs typeface="+mj-cs"/>
              </a:defRPr>
            </a:lvl1pPr>
          </a:lstStyle>
          <a:p>
            <a:pPr algn="ctr"/>
            <a:r>
              <a:rPr lang="fr-FR" cap="small" dirty="0"/>
              <a:t>AAP nationaux Développer le </a:t>
            </a:r>
            <a:r>
              <a:rPr lang="fr-FR" cap="small" dirty="0" err="1"/>
              <a:t>bois-d'œuvre</a:t>
            </a:r>
            <a:r>
              <a:rPr lang="fr-FR" cap="small" dirty="0"/>
              <a:t> </a:t>
            </a:r>
            <a:endParaRPr lang="fr-FR" sz="1800" i="1" cap="small" dirty="0"/>
          </a:p>
        </p:txBody>
      </p:sp>
      <p:sp>
        <p:nvSpPr>
          <p:cNvPr id="6" name="ZoneTexte 5">
            <a:extLst>
              <a:ext uri="{FF2B5EF4-FFF2-40B4-BE49-F238E27FC236}">
                <a16:creationId xmlns:a16="http://schemas.microsoft.com/office/drawing/2014/main" id="{10CDD276-C15A-3FB1-B82A-C171AD3FC553}"/>
              </a:ext>
            </a:extLst>
          </p:cNvPr>
          <p:cNvSpPr txBox="1"/>
          <p:nvPr/>
        </p:nvSpPr>
        <p:spPr>
          <a:xfrm>
            <a:off x="194530" y="2264448"/>
            <a:ext cx="4777521" cy="3023905"/>
          </a:xfrm>
          <a:prstGeom prst="rect">
            <a:avLst/>
          </a:prstGeom>
          <a:noFill/>
        </p:spPr>
        <p:txBody>
          <a:bodyPr wrap="square" rtlCol="0">
            <a:spAutoFit/>
          </a:bodyPr>
          <a:lstStyle/>
          <a:p>
            <a:pPr algn="just">
              <a:spcAft>
                <a:spcPts val="600"/>
              </a:spcAft>
              <a:buClr>
                <a:schemeClr val="tx1"/>
              </a:buClr>
            </a:pPr>
            <a:r>
              <a:rPr lang="fr-FR" sz="1400" b="1" dirty="0">
                <a:solidFill>
                  <a:schemeClr val="accent2"/>
                </a:solidFill>
              </a:rPr>
              <a:t>2022-2023 : SCB (Industrialisation de produits et Systèmes Constructifs Bois et biosourcés) </a:t>
            </a:r>
          </a:p>
          <a:p>
            <a:pPr marL="171450" indent="-171450" algn="just">
              <a:spcBef>
                <a:spcPts val="300"/>
              </a:spcBef>
              <a:spcAft>
                <a:spcPts val="600"/>
              </a:spcAft>
              <a:buClr>
                <a:schemeClr val="tx1"/>
              </a:buClr>
              <a:buFontTx/>
              <a:buChar char="-"/>
            </a:pPr>
            <a:r>
              <a:rPr lang="fr-FR" sz="1400" b="1" dirty="0"/>
              <a:t>SIAT</a:t>
            </a:r>
            <a:r>
              <a:rPr lang="fr-FR" sz="1400" dirty="0"/>
              <a:t> (81) : création d’un site industriel de 1</a:t>
            </a:r>
            <a:r>
              <a:rPr lang="fr-FR" sz="1400" baseline="30000" dirty="0"/>
              <a:t>ère</a:t>
            </a:r>
            <a:r>
              <a:rPr lang="fr-FR" sz="1400" dirty="0"/>
              <a:t> et 2</a:t>
            </a:r>
            <a:r>
              <a:rPr lang="fr-FR" sz="1400" baseline="30000" dirty="0"/>
              <a:t>ième</a:t>
            </a:r>
            <a:r>
              <a:rPr lang="fr-FR" sz="1400" dirty="0"/>
              <a:t> transformation à Brassac</a:t>
            </a:r>
          </a:p>
          <a:p>
            <a:pPr marL="171450" indent="-171450" algn="just">
              <a:spcBef>
                <a:spcPts val="300"/>
              </a:spcBef>
              <a:spcAft>
                <a:spcPts val="30"/>
              </a:spcAft>
              <a:buClr>
                <a:schemeClr val="tx1"/>
              </a:buClr>
              <a:buFontTx/>
              <a:buChar char="-"/>
            </a:pPr>
            <a:r>
              <a:rPr lang="fr-FR" sz="1400" b="1" dirty="0"/>
              <a:t>SOLIDLAY</a:t>
            </a:r>
            <a:r>
              <a:rPr lang="fr-FR" sz="1400" dirty="0"/>
              <a:t> (48) : création d’une unité de fabrication de panneaux bois massif multicouches </a:t>
            </a:r>
          </a:p>
          <a:p>
            <a:pPr marL="171450" indent="-171450" algn="just">
              <a:spcBef>
                <a:spcPts val="300"/>
              </a:spcBef>
              <a:spcAft>
                <a:spcPts val="30"/>
              </a:spcAft>
              <a:buClr>
                <a:schemeClr val="tx1"/>
              </a:buClr>
              <a:buFontTx/>
              <a:buChar char="-"/>
            </a:pPr>
            <a:r>
              <a:rPr lang="fr-FR" sz="1400" b="1" dirty="0"/>
              <a:t>Bois Ariégeois </a:t>
            </a:r>
            <a:r>
              <a:rPr lang="fr-FR" sz="1400" dirty="0"/>
              <a:t>(09) : modernisation et multiplication par 5 de la capacité du site</a:t>
            </a:r>
          </a:p>
          <a:p>
            <a:pPr marL="171450" indent="-171450" algn="just">
              <a:spcBef>
                <a:spcPts val="300"/>
              </a:spcBef>
              <a:spcAft>
                <a:spcPts val="30"/>
              </a:spcAft>
              <a:buClr>
                <a:schemeClr val="tx1"/>
              </a:buClr>
              <a:buFontTx/>
              <a:buChar char="-"/>
            </a:pPr>
            <a:r>
              <a:rPr lang="fr-FR" sz="1400" b="1" dirty="0"/>
              <a:t>Union Forestière Viganaise </a:t>
            </a:r>
            <a:r>
              <a:rPr lang="fr-FR" sz="1400" dirty="0"/>
              <a:t>(30) : création d’une unité de rabotage industrielle pour tripler la production</a:t>
            </a:r>
          </a:p>
          <a:p>
            <a:pPr marL="171450" indent="-171450" algn="just">
              <a:spcBef>
                <a:spcPts val="300"/>
              </a:spcBef>
              <a:buClr>
                <a:schemeClr val="tx1"/>
              </a:buClr>
              <a:buFontTx/>
              <a:buChar char="-"/>
            </a:pPr>
            <a:r>
              <a:rPr lang="fr-FR" sz="1400" b="1" dirty="0"/>
              <a:t>Sanguinet</a:t>
            </a:r>
            <a:r>
              <a:rPr lang="fr-FR" sz="1400" dirty="0"/>
              <a:t> (65) : création d’une nouvelle unité pour augmenter et diversifier la production </a:t>
            </a:r>
            <a:endParaRPr lang="fr-FR" sz="1400" i="1" dirty="0"/>
          </a:p>
        </p:txBody>
      </p:sp>
      <p:sp>
        <p:nvSpPr>
          <p:cNvPr id="9" name="ZoneTexte 8">
            <a:extLst>
              <a:ext uri="{FF2B5EF4-FFF2-40B4-BE49-F238E27FC236}">
                <a16:creationId xmlns:a16="http://schemas.microsoft.com/office/drawing/2014/main" id="{25828055-1791-9A7D-B2F8-37117C54EF7A}"/>
              </a:ext>
            </a:extLst>
          </p:cNvPr>
          <p:cNvSpPr txBox="1"/>
          <p:nvPr/>
        </p:nvSpPr>
        <p:spPr>
          <a:xfrm>
            <a:off x="5469714" y="1279142"/>
            <a:ext cx="6160499" cy="3200876"/>
          </a:xfrm>
          <a:prstGeom prst="rect">
            <a:avLst/>
          </a:prstGeom>
          <a:noFill/>
        </p:spPr>
        <p:txBody>
          <a:bodyPr wrap="square" rtlCol="0">
            <a:spAutoFit/>
          </a:bodyPr>
          <a:lstStyle/>
          <a:p>
            <a:pPr algn="just">
              <a:spcAft>
                <a:spcPts val="600"/>
              </a:spcAft>
              <a:buClr>
                <a:schemeClr val="tx1"/>
              </a:buClr>
            </a:pPr>
            <a:r>
              <a:rPr lang="fr-FR" sz="1400" b="1" dirty="0">
                <a:solidFill>
                  <a:schemeClr val="accent2"/>
                </a:solidFill>
              </a:rPr>
              <a:t>2024 : IPPB (Industrialisation Performante des Produits Bois) - 4 axes : valoriser des ressources sous-exploitées, ou du réemploi, innover-optimiser, diversifier ou développer la production</a:t>
            </a:r>
          </a:p>
          <a:p>
            <a:pPr algn="just">
              <a:buClr>
                <a:schemeClr val="tx1"/>
              </a:buClr>
            </a:pPr>
            <a:r>
              <a:rPr lang="fr-FR" sz="1400" b="1" i="1" dirty="0"/>
              <a:t>Axe valorisation ressources sous-exploitées : </a:t>
            </a:r>
          </a:p>
          <a:p>
            <a:pPr marL="171450" indent="-171450" algn="just">
              <a:buClr>
                <a:schemeClr val="tx1"/>
              </a:buClr>
              <a:buFontTx/>
              <a:buChar char="-"/>
            </a:pPr>
            <a:r>
              <a:rPr lang="fr-FR" sz="1400" dirty="0"/>
              <a:t>UCOPAC (46) : valorisation de châtaignier </a:t>
            </a:r>
          </a:p>
          <a:p>
            <a:pPr marL="171450" indent="-171450" algn="just">
              <a:buClr>
                <a:schemeClr val="tx1"/>
              </a:buClr>
              <a:buFontTx/>
              <a:buChar char="-"/>
            </a:pPr>
            <a:r>
              <a:rPr lang="fr-FR" sz="1400" dirty="0"/>
              <a:t>Scierie SEB (81) : nouveau site de production de palettes </a:t>
            </a:r>
          </a:p>
          <a:p>
            <a:pPr algn="just">
              <a:spcBef>
                <a:spcPts val="600"/>
              </a:spcBef>
              <a:buClr>
                <a:schemeClr val="tx1"/>
              </a:buClr>
            </a:pPr>
            <a:r>
              <a:rPr lang="fr-FR" sz="1400" b="1" i="1" dirty="0"/>
              <a:t>Axe RDI : </a:t>
            </a:r>
          </a:p>
          <a:p>
            <a:pPr marL="179388" indent="-179388" algn="just">
              <a:spcAft>
                <a:spcPts val="600"/>
              </a:spcAft>
              <a:buClr>
                <a:schemeClr val="tx1"/>
              </a:buClr>
            </a:pPr>
            <a:r>
              <a:rPr lang="fr-FR" sz="1400" dirty="0"/>
              <a:t>- SNCF réseau (46) : évolution du procédé d’imprégnation</a:t>
            </a:r>
          </a:p>
          <a:p>
            <a:pPr algn="just">
              <a:buClr>
                <a:schemeClr val="tx1"/>
              </a:buClr>
            </a:pPr>
            <a:r>
              <a:rPr lang="fr-FR" sz="1400" b="1" i="1" dirty="0"/>
              <a:t>Axe optimisation de procédés </a:t>
            </a:r>
            <a:r>
              <a:rPr lang="fr-FR" sz="1400" dirty="0"/>
              <a:t>:</a:t>
            </a:r>
          </a:p>
          <a:p>
            <a:pPr marL="179388" indent="-179388" algn="just">
              <a:buClr>
                <a:schemeClr val="tx1"/>
              </a:buClr>
              <a:buFontTx/>
              <a:buChar char="-"/>
            </a:pPr>
            <a:r>
              <a:rPr lang="fr-FR" sz="1400" dirty="0"/>
              <a:t>Scierie UFV Bois (30) : modernisation de la ligne de sciage et séchage</a:t>
            </a:r>
          </a:p>
          <a:p>
            <a:pPr marL="179388" indent="-179388" algn="just">
              <a:buClr>
                <a:schemeClr val="tx1"/>
              </a:buClr>
              <a:buFontTx/>
              <a:buChar char="-"/>
            </a:pPr>
            <a:r>
              <a:rPr lang="fr-FR" sz="1400" dirty="0"/>
              <a:t>Menuiserie Raymond Poulet (12) : moulures en lamellé collés</a:t>
            </a:r>
            <a:endParaRPr lang="fr-FR" sz="1400" i="1" dirty="0"/>
          </a:p>
          <a:p>
            <a:pPr algn="just">
              <a:spcBef>
                <a:spcPts val="600"/>
              </a:spcBef>
              <a:buClr>
                <a:schemeClr val="tx1"/>
              </a:buClr>
            </a:pPr>
            <a:r>
              <a:rPr lang="fr-FR" sz="1400" b="1" i="1" dirty="0"/>
              <a:t>Axe développement de l’activité :</a:t>
            </a:r>
          </a:p>
          <a:p>
            <a:pPr algn="just">
              <a:spcAft>
                <a:spcPts val="600"/>
              </a:spcAft>
              <a:buClr>
                <a:schemeClr val="tx1"/>
              </a:buClr>
            </a:pPr>
            <a:r>
              <a:rPr lang="fr-FR" sz="1400" dirty="0"/>
              <a:t>- Scierie </a:t>
            </a:r>
            <a:r>
              <a:rPr lang="fr-FR" sz="1400" dirty="0" err="1"/>
              <a:t>Vieu</a:t>
            </a:r>
            <a:r>
              <a:rPr lang="fr-FR" sz="1400" dirty="0"/>
              <a:t> (81) : nouvelle ligne de sciage</a:t>
            </a:r>
            <a:endParaRPr lang="fr-FR" sz="1400" i="1" dirty="0"/>
          </a:p>
        </p:txBody>
      </p:sp>
      <p:sp>
        <p:nvSpPr>
          <p:cNvPr id="10" name="ZoneTexte 9">
            <a:extLst>
              <a:ext uri="{FF2B5EF4-FFF2-40B4-BE49-F238E27FC236}">
                <a16:creationId xmlns:a16="http://schemas.microsoft.com/office/drawing/2014/main" id="{50526FA0-8B18-823A-BE7C-36B2BA77EA59}"/>
              </a:ext>
            </a:extLst>
          </p:cNvPr>
          <p:cNvSpPr txBox="1"/>
          <p:nvPr/>
        </p:nvSpPr>
        <p:spPr>
          <a:xfrm>
            <a:off x="215211" y="1258061"/>
            <a:ext cx="4855122" cy="815608"/>
          </a:xfrm>
          <a:prstGeom prst="rect">
            <a:avLst/>
          </a:prstGeom>
          <a:noFill/>
        </p:spPr>
        <p:txBody>
          <a:bodyPr wrap="square">
            <a:spAutoFit/>
          </a:bodyPr>
          <a:lstStyle/>
          <a:p>
            <a:pPr algn="just">
              <a:spcAft>
                <a:spcPts val="600"/>
              </a:spcAft>
              <a:buClr>
                <a:schemeClr val="tx1"/>
              </a:buClr>
            </a:pPr>
            <a:r>
              <a:rPr lang="fr-FR" sz="1400" b="1" dirty="0">
                <a:solidFill>
                  <a:schemeClr val="accent2"/>
                </a:solidFill>
              </a:rPr>
              <a:t>2022</a:t>
            </a:r>
            <a:r>
              <a:rPr lang="fr-FR" sz="1400" b="1" dirty="0">
                <a:solidFill>
                  <a:srgbClr val="FF0000"/>
                </a:solidFill>
              </a:rPr>
              <a:t> : </a:t>
            </a:r>
            <a:r>
              <a:rPr lang="fr-FR" sz="1400" b="1" dirty="0">
                <a:solidFill>
                  <a:schemeClr val="accent2"/>
                </a:solidFill>
              </a:rPr>
              <a:t>MCBC (Mixité pour la construction bas carbone) </a:t>
            </a:r>
          </a:p>
          <a:p>
            <a:pPr algn="just">
              <a:spcAft>
                <a:spcPts val="600"/>
              </a:spcAft>
              <a:buClr>
                <a:schemeClr val="tx1"/>
              </a:buClr>
            </a:pPr>
            <a:r>
              <a:rPr lang="fr-FR" sz="1400" b="1" dirty="0"/>
              <a:t>Couserans Construction </a:t>
            </a:r>
            <a:r>
              <a:rPr lang="fr-FR" sz="1400" dirty="0"/>
              <a:t>(Ariège) : développement d’un système constructif bois / coproduits agricoles / terre crue</a:t>
            </a:r>
            <a:endParaRPr lang="fr-FR" sz="1400" b="1" dirty="0"/>
          </a:p>
        </p:txBody>
      </p:sp>
      <p:sp>
        <p:nvSpPr>
          <p:cNvPr id="11" name="ZoneTexte 10">
            <a:extLst>
              <a:ext uri="{FF2B5EF4-FFF2-40B4-BE49-F238E27FC236}">
                <a16:creationId xmlns:a16="http://schemas.microsoft.com/office/drawing/2014/main" id="{82BDB673-6601-C7AF-B481-633AB6E66CC7}"/>
              </a:ext>
            </a:extLst>
          </p:cNvPr>
          <p:cNvSpPr txBox="1"/>
          <p:nvPr/>
        </p:nvSpPr>
        <p:spPr>
          <a:xfrm>
            <a:off x="215211" y="5416214"/>
            <a:ext cx="4736158" cy="815608"/>
          </a:xfrm>
          <a:prstGeom prst="rect">
            <a:avLst/>
          </a:prstGeom>
          <a:noFill/>
        </p:spPr>
        <p:txBody>
          <a:bodyPr wrap="square">
            <a:spAutoFit/>
          </a:bodyPr>
          <a:lstStyle/>
          <a:p>
            <a:pPr algn="just">
              <a:spcAft>
                <a:spcPts val="600"/>
              </a:spcAft>
              <a:buClr>
                <a:schemeClr val="tx1"/>
              </a:buClr>
            </a:pPr>
            <a:r>
              <a:rPr lang="fr-FR" sz="1400" b="1" dirty="0">
                <a:solidFill>
                  <a:schemeClr val="accent2"/>
                </a:solidFill>
              </a:rPr>
              <a:t>2023</a:t>
            </a:r>
            <a:r>
              <a:rPr lang="fr-FR" sz="1400" b="1" dirty="0">
                <a:solidFill>
                  <a:srgbClr val="FF0000"/>
                </a:solidFill>
              </a:rPr>
              <a:t> : </a:t>
            </a:r>
            <a:r>
              <a:rPr lang="fr-FR" sz="1400" b="1" dirty="0">
                <a:solidFill>
                  <a:schemeClr val="accent2"/>
                </a:solidFill>
              </a:rPr>
              <a:t>CHROS (Construction et Rénovation Hors Site) </a:t>
            </a:r>
          </a:p>
          <a:p>
            <a:pPr algn="just">
              <a:spcAft>
                <a:spcPts val="600"/>
              </a:spcAft>
              <a:buClr>
                <a:schemeClr val="tx1"/>
              </a:buClr>
            </a:pPr>
            <a:r>
              <a:rPr lang="fr-FR" sz="1400" dirty="0"/>
              <a:t>Intégrant du bois : WBI (Wood Building </a:t>
            </a:r>
            <a:r>
              <a:rPr lang="fr-FR" sz="1400" dirty="0" err="1"/>
              <a:t>Industry</a:t>
            </a:r>
            <a:r>
              <a:rPr lang="fr-FR" sz="1400" dirty="0"/>
              <a:t>) et GASM (GA Smart </a:t>
            </a:r>
            <a:r>
              <a:rPr lang="fr-FR" sz="1400" dirty="0" err="1"/>
              <a:t>Manufacturing</a:t>
            </a:r>
            <a:r>
              <a:rPr lang="fr-FR" sz="1400" dirty="0"/>
              <a:t>)</a:t>
            </a:r>
            <a:endParaRPr lang="fr-FR" sz="1400" b="1" dirty="0"/>
          </a:p>
        </p:txBody>
      </p:sp>
      <p:pic>
        <p:nvPicPr>
          <p:cNvPr id="16" name="Image 15">
            <a:extLst>
              <a:ext uri="{FF2B5EF4-FFF2-40B4-BE49-F238E27FC236}">
                <a16:creationId xmlns:a16="http://schemas.microsoft.com/office/drawing/2014/main" id="{91B90313-A777-83EA-4085-13C56A0B738E}"/>
              </a:ext>
            </a:extLst>
          </p:cNvPr>
          <p:cNvPicPr>
            <a:picLocks noChangeAspect="1"/>
          </p:cNvPicPr>
          <p:nvPr/>
        </p:nvPicPr>
        <p:blipFill>
          <a:blip r:embed="rId3"/>
          <a:stretch>
            <a:fillRect/>
          </a:stretch>
        </p:blipFill>
        <p:spPr>
          <a:xfrm>
            <a:off x="11473872" y="234022"/>
            <a:ext cx="388883" cy="501144"/>
          </a:xfrm>
          <a:prstGeom prst="rect">
            <a:avLst/>
          </a:prstGeom>
        </p:spPr>
      </p:pic>
      <p:sp>
        <p:nvSpPr>
          <p:cNvPr id="17" name="ZoneTexte 16">
            <a:extLst>
              <a:ext uri="{FF2B5EF4-FFF2-40B4-BE49-F238E27FC236}">
                <a16:creationId xmlns:a16="http://schemas.microsoft.com/office/drawing/2014/main" id="{60923BBA-1852-21C0-25DA-AACFCBC0557C}"/>
              </a:ext>
            </a:extLst>
          </p:cNvPr>
          <p:cNvSpPr txBox="1"/>
          <p:nvPr/>
        </p:nvSpPr>
        <p:spPr>
          <a:xfrm>
            <a:off x="11386245" y="702115"/>
            <a:ext cx="605928" cy="338554"/>
          </a:xfrm>
          <a:prstGeom prst="rect">
            <a:avLst/>
          </a:prstGeom>
          <a:noFill/>
        </p:spPr>
        <p:txBody>
          <a:bodyPr wrap="square" rtlCol="0">
            <a:spAutoFit/>
          </a:bodyPr>
          <a:lstStyle/>
          <a:p>
            <a:pPr algn="ctr"/>
            <a:r>
              <a:rPr lang="fr-FR" sz="800"/>
              <a:t>Aval forestier</a:t>
            </a:r>
          </a:p>
        </p:txBody>
      </p:sp>
      <p:pic>
        <p:nvPicPr>
          <p:cNvPr id="13" name="Image 12">
            <a:extLst>
              <a:ext uri="{FF2B5EF4-FFF2-40B4-BE49-F238E27FC236}">
                <a16:creationId xmlns:a16="http://schemas.microsoft.com/office/drawing/2014/main" id="{DEBDDDCB-15B5-F1A2-CAF2-A558AD2FCC78}"/>
              </a:ext>
            </a:extLst>
          </p:cNvPr>
          <p:cNvPicPr>
            <a:picLocks noChangeAspect="1"/>
          </p:cNvPicPr>
          <p:nvPr/>
        </p:nvPicPr>
        <p:blipFill>
          <a:blip r:embed="rId4"/>
          <a:stretch>
            <a:fillRect/>
          </a:stretch>
        </p:blipFill>
        <p:spPr>
          <a:xfrm>
            <a:off x="7911838" y="175353"/>
            <a:ext cx="1053405" cy="918928"/>
          </a:xfrm>
          <a:prstGeom prst="rect">
            <a:avLst/>
          </a:prstGeom>
        </p:spPr>
      </p:pic>
      <p:grpSp>
        <p:nvGrpSpPr>
          <p:cNvPr id="8" name="Groupe 7">
            <a:extLst>
              <a:ext uri="{FF2B5EF4-FFF2-40B4-BE49-F238E27FC236}">
                <a16:creationId xmlns:a16="http://schemas.microsoft.com/office/drawing/2014/main" id="{2958AF1E-7723-5B9C-5027-BA2C563322D9}"/>
              </a:ext>
            </a:extLst>
          </p:cNvPr>
          <p:cNvGrpSpPr/>
          <p:nvPr/>
        </p:nvGrpSpPr>
        <p:grpSpPr>
          <a:xfrm>
            <a:off x="5691102" y="4449402"/>
            <a:ext cx="5782770" cy="2233245"/>
            <a:chOff x="5640270" y="4554117"/>
            <a:chExt cx="5782770" cy="2233245"/>
          </a:xfrm>
        </p:grpSpPr>
        <p:pic>
          <p:nvPicPr>
            <p:cNvPr id="2" name="Picture 2" descr="La scierie Vieu, certifiée BTMC, dans une phase totale d'innovation - Bois  des territoires du Massif Central">
              <a:extLst>
                <a:ext uri="{FF2B5EF4-FFF2-40B4-BE49-F238E27FC236}">
                  <a16:creationId xmlns:a16="http://schemas.microsoft.com/office/drawing/2014/main" id="{BA4F0F96-7277-1AE9-8496-9E7CA1EE62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670" y="4554117"/>
              <a:ext cx="3196370" cy="223324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D6BCB52-A4D5-D235-23F5-6FD61B6F9312}"/>
                </a:ext>
              </a:extLst>
            </p:cNvPr>
            <p:cNvSpPr txBox="1"/>
            <p:nvPr/>
          </p:nvSpPr>
          <p:spPr>
            <a:xfrm>
              <a:off x="5640270" y="4823206"/>
              <a:ext cx="4441471" cy="984885"/>
            </a:xfrm>
            <a:prstGeom prst="rect">
              <a:avLst/>
            </a:prstGeom>
            <a:solidFill>
              <a:schemeClr val="accent4">
                <a:lumMod val="40000"/>
                <a:lumOff val="60000"/>
              </a:schemeClr>
            </a:solidFill>
          </p:spPr>
          <p:txBody>
            <a:bodyPr wrap="square">
              <a:spAutoFit/>
            </a:bodyPr>
            <a:lstStyle/>
            <a:p>
              <a:pPr>
                <a:spcBef>
                  <a:spcPts val="1200"/>
                </a:spcBef>
                <a:spcAft>
                  <a:spcPts val="600"/>
                </a:spcAft>
                <a:buClr>
                  <a:schemeClr val="tx1"/>
                </a:buClr>
              </a:pPr>
              <a:r>
                <a:rPr lang="fr-FR" sz="1600" b="1" dirty="0">
                  <a:effectLst>
                    <a:outerShdw blurRad="38100" dist="38100" dir="2700000" algn="tl">
                      <a:srgbClr val="000000">
                        <a:alpha val="43137"/>
                      </a:srgbClr>
                    </a:outerShdw>
                  </a:effectLst>
                </a:rPr>
                <a:t>En Occitanie : </a:t>
              </a:r>
            </a:p>
            <a:p>
              <a:pPr>
                <a:spcAft>
                  <a:spcPts val="600"/>
                </a:spcAft>
                <a:buClr>
                  <a:schemeClr val="tx1"/>
                </a:buClr>
              </a:pPr>
              <a:r>
                <a:rPr lang="fr-FR" sz="1600" b="1" dirty="0">
                  <a:effectLst>
                    <a:outerShdw blurRad="38100" dist="38100" dir="2700000" algn="tl">
                      <a:srgbClr val="000000">
                        <a:alpha val="43137"/>
                      </a:srgbClr>
                    </a:outerShdw>
                  </a:effectLst>
                </a:rPr>
                <a:t>14 projets soutenus</a:t>
              </a:r>
            </a:p>
            <a:p>
              <a:pPr>
                <a:spcAft>
                  <a:spcPts val="600"/>
                </a:spcAft>
                <a:buClr>
                  <a:schemeClr val="tx1"/>
                </a:buClr>
              </a:pPr>
              <a:r>
                <a:rPr lang="fr-FR" sz="1600" b="1" dirty="0">
                  <a:effectLst>
                    <a:outerShdw blurRad="38100" dist="38100" dir="2700000" algn="tl">
                      <a:srgbClr val="000000">
                        <a:alpha val="43137"/>
                      </a:srgbClr>
                    </a:outerShdw>
                  </a:effectLst>
                </a:rPr>
                <a:t>40 M€ d'aide pour 202 M€ d'investissement</a:t>
              </a:r>
            </a:p>
          </p:txBody>
        </p:sp>
      </p:grpSp>
    </p:spTree>
    <p:extLst>
      <p:ext uri="{BB962C8B-B14F-4D97-AF65-F5344CB8AC3E}">
        <p14:creationId xmlns:p14="http://schemas.microsoft.com/office/powerpoint/2010/main" val="166679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9C788-9C8F-A4A7-042A-65418BD38423}"/>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E663BFC9-49E3-C287-0085-55A5F285B3C5}"/>
              </a:ext>
            </a:extLst>
          </p:cNvPr>
          <p:cNvSpPr txBox="1">
            <a:spLocks/>
          </p:cNvSpPr>
          <p:nvPr/>
        </p:nvSpPr>
        <p:spPr>
          <a:xfrm>
            <a:off x="1895308" y="322795"/>
            <a:ext cx="8401384" cy="5914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FR" sz="2000" cap="small" dirty="0"/>
              <a:t>AAP nationaux Bois-énergie   </a:t>
            </a:r>
            <a:endParaRPr lang="fr-FR" sz="1600" dirty="0"/>
          </a:p>
        </p:txBody>
      </p:sp>
      <p:sp>
        <p:nvSpPr>
          <p:cNvPr id="12" name="ZoneTexte 11">
            <a:extLst>
              <a:ext uri="{FF2B5EF4-FFF2-40B4-BE49-F238E27FC236}">
                <a16:creationId xmlns:a16="http://schemas.microsoft.com/office/drawing/2014/main" id="{8FB64AED-688B-93DE-E9B7-B4A695F4FF27}"/>
              </a:ext>
            </a:extLst>
          </p:cNvPr>
          <p:cNvSpPr txBox="1"/>
          <p:nvPr/>
        </p:nvSpPr>
        <p:spPr>
          <a:xfrm>
            <a:off x="274833" y="1052950"/>
            <a:ext cx="10911719" cy="2092881"/>
          </a:xfrm>
          <a:prstGeom prst="rect">
            <a:avLst/>
          </a:prstGeom>
          <a:noFill/>
        </p:spPr>
        <p:txBody>
          <a:bodyPr wrap="square" rtlCol="0">
            <a:spAutoFit/>
          </a:bodyPr>
          <a:lstStyle/>
          <a:p>
            <a:pPr algn="just">
              <a:spcAft>
                <a:spcPts val="600"/>
              </a:spcAft>
              <a:buClr>
                <a:schemeClr val="tx1"/>
              </a:buClr>
            </a:pPr>
            <a:r>
              <a:rPr lang="fr-FR" sz="1500" b="1" dirty="0">
                <a:solidFill>
                  <a:schemeClr val="accent2"/>
                </a:solidFill>
              </a:rPr>
              <a:t>BCIAT (Biomasse Chaleur pour l’Industrie, l’Agriculture et le Tertiaire)</a:t>
            </a:r>
          </a:p>
          <a:p>
            <a:pPr algn="just">
              <a:spcAft>
                <a:spcPts val="600"/>
              </a:spcAft>
              <a:buClr>
                <a:schemeClr val="tx1"/>
              </a:buClr>
            </a:pPr>
            <a:r>
              <a:rPr lang="fr-FR" sz="1500" b="1" dirty="0"/>
              <a:t>Objectifs ? </a:t>
            </a:r>
          </a:p>
          <a:p>
            <a:pPr algn="just">
              <a:spcAft>
                <a:spcPts val="600"/>
              </a:spcAft>
              <a:buClr>
                <a:schemeClr val="tx1"/>
              </a:buClr>
            </a:pPr>
            <a:r>
              <a:rPr lang="fr-FR" sz="1500" dirty="0"/>
              <a:t>Accompagner les projets de production de chaleur de plus de 12 GWh/an via une chaudière ou un générateur à air chaud et à partir de biomasse. </a:t>
            </a:r>
          </a:p>
          <a:p>
            <a:pPr algn="just">
              <a:spcAft>
                <a:spcPts val="600"/>
              </a:spcAft>
              <a:buClr>
                <a:schemeClr val="tx1"/>
              </a:buClr>
            </a:pPr>
            <a:r>
              <a:rPr lang="fr-FR" sz="1500" dirty="0"/>
              <a:t>Lauréats en Occitanie :</a:t>
            </a:r>
          </a:p>
          <a:p>
            <a:pPr marL="285750" indent="-285750" algn="just">
              <a:spcAft>
                <a:spcPts val="600"/>
              </a:spcAft>
              <a:buClr>
                <a:schemeClr val="tx1"/>
              </a:buClr>
              <a:buFontTx/>
              <a:buChar char="-"/>
            </a:pPr>
            <a:r>
              <a:rPr lang="fr-FR" sz="1500" dirty="0"/>
              <a:t>Installation biomasse de 8 MW sur le site </a:t>
            </a:r>
            <a:r>
              <a:rPr lang="fr-FR" sz="1500" b="1" dirty="0"/>
              <a:t>GIE CHIMIE SALINDRES </a:t>
            </a:r>
            <a:r>
              <a:rPr lang="fr-FR" sz="1500" dirty="0"/>
              <a:t>(30)</a:t>
            </a:r>
          </a:p>
          <a:p>
            <a:pPr marL="285750" indent="-285750" algn="just">
              <a:spcAft>
                <a:spcPts val="600"/>
              </a:spcAft>
              <a:buClr>
                <a:schemeClr val="tx1"/>
              </a:buClr>
              <a:buFontTx/>
              <a:buChar char="-"/>
            </a:pPr>
            <a:r>
              <a:rPr lang="fr-FR" sz="1500" dirty="0"/>
              <a:t>Installation biomasse de 9 MW sur le site de </a:t>
            </a:r>
            <a:r>
              <a:rPr lang="fr-FR" sz="1500" b="1" dirty="0"/>
              <a:t>GRAPSUD</a:t>
            </a:r>
            <a:r>
              <a:rPr lang="fr-FR" sz="1500" dirty="0"/>
              <a:t> à Cruviers-Lascours (30) </a:t>
            </a:r>
            <a:endParaRPr lang="fr-FR" sz="1500" i="1" dirty="0"/>
          </a:p>
        </p:txBody>
      </p:sp>
      <p:sp>
        <p:nvSpPr>
          <p:cNvPr id="9" name="ZoneTexte 8">
            <a:extLst>
              <a:ext uri="{FF2B5EF4-FFF2-40B4-BE49-F238E27FC236}">
                <a16:creationId xmlns:a16="http://schemas.microsoft.com/office/drawing/2014/main" id="{59B9149F-A176-CEB5-1808-63B70BA645A9}"/>
              </a:ext>
            </a:extLst>
          </p:cNvPr>
          <p:cNvSpPr txBox="1"/>
          <p:nvPr/>
        </p:nvSpPr>
        <p:spPr>
          <a:xfrm>
            <a:off x="11395590" y="693652"/>
            <a:ext cx="605928" cy="338554"/>
          </a:xfrm>
          <a:prstGeom prst="rect">
            <a:avLst/>
          </a:prstGeom>
          <a:noFill/>
        </p:spPr>
        <p:txBody>
          <a:bodyPr wrap="square" rtlCol="0">
            <a:spAutoFit/>
          </a:bodyPr>
          <a:lstStyle/>
          <a:p>
            <a:pPr algn="ctr"/>
            <a:r>
              <a:rPr lang="fr-FR" sz="800" dirty="0"/>
              <a:t>Aval forestier</a:t>
            </a:r>
          </a:p>
        </p:txBody>
      </p:sp>
      <p:pic>
        <p:nvPicPr>
          <p:cNvPr id="2" name="Image 1">
            <a:extLst>
              <a:ext uri="{FF2B5EF4-FFF2-40B4-BE49-F238E27FC236}">
                <a16:creationId xmlns:a16="http://schemas.microsoft.com/office/drawing/2014/main" id="{F1469914-A892-1692-CC78-00AD50167FF8}"/>
              </a:ext>
            </a:extLst>
          </p:cNvPr>
          <p:cNvPicPr>
            <a:picLocks noChangeAspect="1"/>
          </p:cNvPicPr>
          <p:nvPr/>
        </p:nvPicPr>
        <p:blipFill>
          <a:blip r:embed="rId2"/>
          <a:stretch>
            <a:fillRect/>
          </a:stretch>
        </p:blipFill>
        <p:spPr>
          <a:xfrm>
            <a:off x="11449874" y="256627"/>
            <a:ext cx="486323" cy="506173"/>
          </a:xfrm>
          <a:prstGeom prst="rect">
            <a:avLst/>
          </a:prstGeom>
        </p:spPr>
      </p:pic>
      <p:sp>
        <p:nvSpPr>
          <p:cNvPr id="10" name="ZoneTexte 9">
            <a:extLst>
              <a:ext uri="{FF2B5EF4-FFF2-40B4-BE49-F238E27FC236}">
                <a16:creationId xmlns:a16="http://schemas.microsoft.com/office/drawing/2014/main" id="{7FBC0B0F-4151-F83F-B844-532A150AC4E3}"/>
              </a:ext>
            </a:extLst>
          </p:cNvPr>
          <p:cNvSpPr txBox="1"/>
          <p:nvPr/>
        </p:nvSpPr>
        <p:spPr>
          <a:xfrm>
            <a:off x="353492" y="3717722"/>
            <a:ext cx="7373942" cy="270843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600"/>
              </a:spcAft>
              <a:buClr>
                <a:prstClr val="black"/>
              </a:buClr>
              <a:buSzTx/>
              <a:tabLst/>
              <a:defRPr/>
            </a:pPr>
            <a:r>
              <a:rPr lang="fr-FR" sz="1500" b="1" dirty="0">
                <a:solidFill>
                  <a:schemeClr val="accent2"/>
                </a:solidFill>
              </a:rPr>
              <a:t>BCIB (Biomasse Chaleur pour l’Industrie du Bois)</a:t>
            </a:r>
          </a:p>
          <a:p>
            <a:pPr marR="0" lvl="0" algn="just" defTabSz="914400" rtl="0" eaLnBrk="1" fontAlgn="auto" latinLnBrk="0" hangingPunct="1">
              <a:lnSpc>
                <a:spcPct val="100000"/>
              </a:lnSpc>
              <a:spcBef>
                <a:spcPts val="0"/>
              </a:spcBef>
              <a:spcAft>
                <a:spcPts val="600"/>
              </a:spcAft>
              <a:buClr>
                <a:prstClr val="black"/>
              </a:buClr>
              <a:buSzTx/>
              <a:tabLst/>
              <a:defRPr/>
            </a:pPr>
            <a:r>
              <a:rPr lang="fr-FR" sz="1500" b="1" dirty="0"/>
              <a:t>Objectifs ?</a:t>
            </a:r>
          </a:p>
          <a:p>
            <a:pPr marR="0" lvl="0" algn="just" defTabSz="914400" rtl="0" eaLnBrk="1" fontAlgn="auto" latinLnBrk="0" hangingPunct="1">
              <a:lnSpc>
                <a:spcPct val="100000"/>
              </a:lnSpc>
              <a:spcBef>
                <a:spcPts val="0"/>
              </a:spcBef>
              <a:spcAft>
                <a:spcPts val="600"/>
              </a:spcAft>
              <a:buClr>
                <a:prstClr val="black"/>
              </a:buClr>
              <a:buSzTx/>
              <a:tabLst/>
              <a:defRPr/>
            </a:pPr>
            <a:r>
              <a:rPr lang="fr-FR" sz="1500" dirty="0"/>
              <a:t>Accompagner les industries du bois dans la mise en place d’installations biomasse </a:t>
            </a:r>
          </a:p>
          <a:p>
            <a:pPr marR="0" lvl="0" algn="just" defTabSz="914400" rtl="0" eaLnBrk="1" fontAlgn="auto" latinLnBrk="0" hangingPunct="1">
              <a:lnSpc>
                <a:spcPct val="100000"/>
              </a:lnSpc>
              <a:spcBef>
                <a:spcPts val="0"/>
              </a:spcBef>
              <a:spcAft>
                <a:spcPts val="600"/>
              </a:spcAft>
              <a:buClr>
                <a:prstClr val="black"/>
              </a:buClr>
              <a:buSzTx/>
              <a:tabLst/>
              <a:defRPr/>
            </a:pPr>
            <a:r>
              <a:rPr lang="fr-FR" sz="1500" dirty="0"/>
              <a:t>performantes pour répondre à leurs besoins de </a:t>
            </a:r>
            <a:r>
              <a:rPr lang="fr-FR" sz="1500" b="1" dirty="0"/>
              <a:t>séchage </a:t>
            </a:r>
            <a:r>
              <a:rPr lang="fr-FR" sz="1500" dirty="0"/>
              <a:t>et assurer une autonomie énergétique. </a:t>
            </a:r>
          </a:p>
          <a:p>
            <a:pPr algn="just">
              <a:spcAft>
                <a:spcPts val="600"/>
              </a:spcAft>
              <a:buClr>
                <a:schemeClr val="tx1"/>
              </a:buClr>
            </a:pPr>
            <a:r>
              <a:rPr lang="fr-FR" sz="1500" dirty="0"/>
              <a:t>Lauréats en Occitanie :</a:t>
            </a:r>
          </a:p>
          <a:p>
            <a:pPr marL="285750" lvl="0" indent="-285750" algn="just">
              <a:spcAft>
                <a:spcPts val="600"/>
              </a:spcAft>
              <a:buClr>
                <a:prstClr val="black"/>
              </a:buClr>
              <a:buFontTx/>
              <a:buChar char="-"/>
              <a:defRPr/>
            </a:pPr>
            <a:r>
              <a:rPr lang="fr-FR" sz="1500" dirty="0"/>
              <a:t>Installation biomasse de 2,7 MW sur le site </a:t>
            </a:r>
            <a:r>
              <a:rPr lang="fr-FR" sz="1500" b="1" dirty="0"/>
              <a:t>PGS scierie et palettes Blanc </a:t>
            </a:r>
            <a:r>
              <a:rPr lang="fr-FR" sz="1500" dirty="0"/>
              <a:t>(30)</a:t>
            </a:r>
          </a:p>
          <a:p>
            <a:pPr marL="285750" lvl="0" indent="-285750" algn="just">
              <a:spcAft>
                <a:spcPts val="600"/>
              </a:spcAft>
              <a:buClr>
                <a:prstClr val="black"/>
              </a:buClr>
              <a:buFontTx/>
              <a:buChar char="-"/>
              <a:defRPr/>
            </a:pPr>
            <a:r>
              <a:rPr lang="fr-FR" sz="1500" dirty="0"/>
              <a:t>Installation biomasse de 7,5 MW sur le site de </a:t>
            </a:r>
            <a:r>
              <a:rPr lang="fr-FR" sz="1500" b="1" dirty="0"/>
              <a:t>l’Union Forestière Viganaise </a:t>
            </a:r>
            <a:r>
              <a:rPr lang="fr-FR" sz="1500" dirty="0"/>
              <a:t>(30) </a:t>
            </a:r>
          </a:p>
          <a:p>
            <a:pPr marL="285750" lvl="0" indent="-285750" algn="just">
              <a:spcAft>
                <a:spcPts val="600"/>
              </a:spcAft>
              <a:buClr>
                <a:prstClr val="black"/>
              </a:buClr>
              <a:buFontTx/>
              <a:buChar char="-"/>
              <a:defRPr/>
            </a:pPr>
            <a:r>
              <a:rPr lang="fr-FR" sz="1500" dirty="0"/>
              <a:t>Installation biomasse de 21,5 MW sur le site du </a:t>
            </a:r>
            <a:r>
              <a:rPr lang="fr-FR" sz="1500" b="1" dirty="0"/>
              <a:t>Groupe SIAT Brassac</a:t>
            </a:r>
            <a:r>
              <a:rPr lang="fr-FR" sz="1500" dirty="0"/>
              <a:t> (81) </a:t>
            </a:r>
          </a:p>
        </p:txBody>
      </p:sp>
      <p:sp>
        <p:nvSpPr>
          <p:cNvPr id="8" name="ZoneTexte 7">
            <a:extLst>
              <a:ext uri="{FF2B5EF4-FFF2-40B4-BE49-F238E27FC236}">
                <a16:creationId xmlns:a16="http://schemas.microsoft.com/office/drawing/2014/main" id="{4BCD8816-C908-5CFF-145D-A63AFFA8893B}"/>
              </a:ext>
            </a:extLst>
          </p:cNvPr>
          <p:cNvSpPr txBox="1"/>
          <p:nvPr/>
        </p:nvSpPr>
        <p:spPr>
          <a:xfrm>
            <a:off x="7103029" y="3294604"/>
            <a:ext cx="4735479" cy="984885"/>
          </a:xfrm>
          <a:prstGeom prst="rect">
            <a:avLst/>
          </a:prstGeom>
          <a:solidFill>
            <a:schemeClr val="accent2">
              <a:lumMod val="20000"/>
              <a:lumOff val="80000"/>
            </a:schemeClr>
          </a:solidFill>
        </p:spPr>
        <p:txBody>
          <a:bodyPr wrap="square">
            <a:spAutoFit/>
          </a:bodyPr>
          <a:lstStyle/>
          <a:p>
            <a:pPr algn="just">
              <a:spcAft>
                <a:spcPts val="600"/>
              </a:spcAft>
              <a:buClr>
                <a:schemeClr val="tx1"/>
              </a:buClr>
            </a:pPr>
            <a:r>
              <a:rPr lang="fr-FR" sz="1600" b="1" dirty="0">
                <a:effectLst>
                  <a:outerShdw blurRad="38100" dist="38100" dir="2700000" algn="tl">
                    <a:srgbClr val="000000">
                      <a:alpha val="43137"/>
                    </a:srgbClr>
                  </a:outerShdw>
                </a:effectLst>
              </a:rPr>
              <a:t>En Occitanie :</a:t>
            </a:r>
          </a:p>
          <a:p>
            <a:pPr algn="just">
              <a:spcAft>
                <a:spcPts val="600"/>
              </a:spcAft>
              <a:buClr>
                <a:schemeClr val="tx1"/>
              </a:buClr>
            </a:pPr>
            <a:r>
              <a:rPr lang="fr-FR" sz="1600" b="1" dirty="0">
                <a:effectLst>
                  <a:outerShdw blurRad="38100" dist="38100" dir="2700000" algn="tl">
                    <a:srgbClr val="000000">
                      <a:alpha val="43137"/>
                    </a:srgbClr>
                  </a:outerShdw>
                </a:effectLst>
              </a:rPr>
              <a:t> 5 projets soutenus</a:t>
            </a:r>
          </a:p>
          <a:p>
            <a:pPr algn="just">
              <a:spcAft>
                <a:spcPts val="600"/>
              </a:spcAft>
              <a:buClr>
                <a:schemeClr val="tx1"/>
              </a:buClr>
            </a:pPr>
            <a:r>
              <a:rPr lang="fr-FR" sz="1600" b="1" dirty="0">
                <a:effectLst>
                  <a:outerShdw blurRad="38100" dist="38100" dir="2700000" algn="tl">
                    <a:srgbClr val="000000">
                      <a:alpha val="43137"/>
                    </a:srgbClr>
                  </a:outerShdw>
                </a:effectLst>
              </a:rPr>
              <a:t>29,7 M€ d’aide pour 79,6 M€ d’investissements</a:t>
            </a:r>
          </a:p>
        </p:txBody>
      </p:sp>
      <p:pic>
        <p:nvPicPr>
          <p:cNvPr id="1026" name="Picture 2" descr="CRUVIERS-LASCOURS Grap'Sud, une économie circulaire en quête de processus vertueux">
            <a:extLst>
              <a:ext uri="{FF2B5EF4-FFF2-40B4-BE49-F238E27FC236}">
                <a16:creationId xmlns:a16="http://schemas.microsoft.com/office/drawing/2014/main" id="{6F2249E7-7867-3701-4BFC-E1CCF241D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140" y="4428262"/>
            <a:ext cx="3562368" cy="199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5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53F18-6F56-F9B1-1A64-35D6160005EF}"/>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4814D0B0-3798-09EE-874B-E58F5E1E5881}"/>
              </a:ext>
            </a:extLst>
          </p:cNvPr>
          <p:cNvSpPr txBox="1">
            <a:spLocks/>
          </p:cNvSpPr>
          <p:nvPr/>
        </p:nvSpPr>
        <p:spPr>
          <a:xfrm>
            <a:off x="1866733" y="293758"/>
            <a:ext cx="8591717" cy="5914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fr-FR" sz="2000" cap="small" dirty="0"/>
              <a:t>Le FONDS CHALEUR : Bois-Energie – sur l’année 2024 seule</a:t>
            </a:r>
            <a:endParaRPr lang="fr-FR" sz="2000" dirty="0"/>
          </a:p>
        </p:txBody>
      </p:sp>
      <p:sp>
        <p:nvSpPr>
          <p:cNvPr id="14" name="ZoneTexte 13">
            <a:extLst>
              <a:ext uri="{FF2B5EF4-FFF2-40B4-BE49-F238E27FC236}">
                <a16:creationId xmlns:a16="http://schemas.microsoft.com/office/drawing/2014/main" id="{EBCB6EBB-9706-CB9B-BF6E-1A2329AA96F1}"/>
              </a:ext>
            </a:extLst>
          </p:cNvPr>
          <p:cNvSpPr txBox="1"/>
          <p:nvPr/>
        </p:nvSpPr>
        <p:spPr>
          <a:xfrm>
            <a:off x="376171" y="1278762"/>
            <a:ext cx="11625347" cy="130805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600"/>
              </a:spcAft>
              <a:buClr>
                <a:prstClr val="black"/>
              </a:buClr>
              <a:buSzTx/>
              <a:tabLst/>
              <a:defRPr/>
            </a:pPr>
            <a:r>
              <a:rPr kumimoji="0" lang="fr-FR" sz="1600" b="1" i="0" u="none" strike="noStrike" kern="1200" cap="none" spc="0" normalizeH="0" baseline="0" noProof="0" dirty="0">
                <a:ln>
                  <a:noFill/>
                </a:ln>
                <a:solidFill>
                  <a:srgbClr val="ED7D31"/>
                </a:solidFill>
                <a:effectLst/>
                <a:uLnTx/>
                <a:uFillTx/>
                <a:cs typeface="Arial" panose="020B0604020202020204" pitchFamily="34" charset="0"/>
              </a:rPr>
              <a:t>Différentes modalités de soutien à la mise en place de chaufferies biomasses de petite et moyenne puissance :</a:t>
            </a:r>
            <a:endParaRPr kumimoji="0" lang="fr-FR" sz="1600" b="1" i="0" u="none" strike="noStrike" kern="1200" cap="none" spc="0" normalizeH="0" baseline="0" noProof="0" dirty="0">
              <a:ln>
                <a:noFill/>
              </a:ln>
              <a:solidFill>
                <a:prstClr val="black"/>
              </a:solidFill>
              <a:effectLst/>
              <a:uLnTx/>
              <a:uFillTx/>
              <a:cs typeface="Arial" panose="020B0604020202020204" pitchFamily="34" charset="0"/>
            </a:endParaRPr>
          </a:p>
          <a:p>
            <a:pPr marL="352425" marR="0" lvl="1" indent="-171450" defTabSz="914400" rtl="0" eaLnBrk="1" fontAlgn="auto" latinLnBrk="0" hangingPunct="1">
              <a:lnSpc>
                <a:spcPct val="100000"/>
              </a:lnSpc>
              <a:spcBef>
                <a:spcPts val="600"/>
              </a:spcBef>
              <a:buClr>
                <a:prstClr val="black"/>
              </a:buClr>
              <a:buSzTx/>
              <a:buFont typeface="Wingdings" panose="05000000000000000000" pitchFamily="2" charset="2"/>
              <a:buChar char="q"/>
              <a:tabLst/>
              <a:defRPr/>
            </a:pPr>
            <a:r>
              <a:rPr kumimoji="0" lang="fr-FR" sz="1600" b="0" i="0" u="none" strike="noStrike" kern="1200" cap="none" spc="0" normalizeH="0" baseline="0" noProof="0" dirty="0">
                <a:ln>
                  <a:noFill/>
                </a:ln>
                <a:solidFill>
                  <a:prstClr val="black"/>
                </a:solidFill>
                <a:effectLst/>
                <a:uLnTx/>
                <a:uFillTx/>
                <a:cs typeface="Arial" panose="020B0604020202020204" pitchFamily="34" charset="0"/>
              </a:rPr>
              <a:t> Aide aux études de faisabilité, d’approvisionnement, aux missions d’assistance à maîtrise d’ouvrage, </a:t>
            </a:r>
          </a:p>
          <a:p>
            <a:pPr marL="352425" lvl="1" indent="-171450">
              <a:spcBef>
                <a:spcPts val="600"/>
              </a:spcBef>
              <a:buClr>
                <a:prstClr val="black"/>
              </a:buClr>
              <a:buFont typeface="Wingdings" panose="05000000000000000000" pitchFamily="2" charset="2"/>
              <a:buChar char="q"/>
              <a:defRPr/>
            </a:pPr>
            <a:r>
              <a:rPr kumimoji="0" lang="fr-FR" sz="1600" b="0" i="0" u="none" strike="noStrike" kern="1200" cap="none" spc="0" normalizeH="0" baseline="0" noProof="0" dirty="0">
                <a:ln>
                  <a:noFill/>
                </a:ln>
                <a:solidFill>
                  <a:prstClr val="black"/>
                </a:solidFill>
                <a:effectLst/>
                <a:uLnTx/>
                <a:uFillTx/>
                <a:cs typeface="Arial" panose="020B0604020202020204" pitchFamily="34" charset="0"/>
              </a:rPr>
              <a:t> Aide aux investissements, en partie via des opérateurs locaux dans le cadre de </a:t>
            </a:r>
            <a:r>
              <a:rPr lang="fr-FR" sz="1600" b="1" i="1" dirty="0">
                <a:solidFill>
                  <a:prstClr val="black"/>
                </a:solidFill>
              </a:rPr>
              <a:t>Contrats Chaleur Renouvelable territoriaux </a:t>
            </a:r>
            <a:r>
              <a:rPr lang="fr-FR" sz="1600" dirty="0">
                <a:solidFill>
                  <a:prstClr val="black"/>
                </a:solidFill>
              </a:rPr>
              <a:t>pour aider de plus petites installations.</a:t>
            </a:r>
            <a:endParaRPr kumimoji="0" lang="fr-FR" sz="1600" b="1"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6" name="ZoneTexte 5">
            <a:extLst>
              <a:ext uri="{FF2B5EF4-FFF2-40B4-BE49-F238E27FC236}">
                <a16:creationId xmlns:a16="http://schemas.microsoft.com/office/drawing/2014/main" id="{1C9F057F-31AD-FE35-E04A-D07C3E7C74D4}"/>
              </a:ext>
            </a:extLst>
          </p:cNvPr>
          <p:cNvSpPr txBox="1"/>
          <p:nvPr/>
        </p:nvSpPr>
        <p:spPr>
          <a:xfrm>
            <a:off x="347364" y="3314515"/>
            <a:ext cx="4446846" cy="1554272"/>
          </a:xfrm>
          <a:prstGeom prst="rect">
            <a:avLst/>
          </a:prstGeom>
          <a:noFill/>
        </p:spPr>
        <p:txBody>
          <a:bodyPr wrap="square">
            <a:spAutoFit/>
          </a:bodyPr>
          <a:lstStyle/>
          <a:p>
            <a:pPr marL="180975" marR="0" lvl="1" defTabSz="914400" rtl="0" eaLnBrk="1" fontAlgn="auto" latinLnBrk="0" hangingPunct="1">
              <a:lnSpc>
                <a:spcPct val="100000"/>
              </a:lnSpc>
              <a:spcBef>
                <a:spcPts val="0"/>
              </a:spcBef>
              <a:buClr>
                <a:prstClr val="black"/>
              </a:buClr>
              <a:buSzTx/>
              <a:tabLst/>
              <a:defRPr/>
            </a:pPr>
            <a:r>
              <a:rPr lang="fr-FR" sz="1600" b="1" i="1" dirty="0">
                <a:solidFill>
                  <a:srgbClr val="ED7D31"/>
                </a:solidFill>
                <a:latin typeface="Arial" panose="020B0604020202020204"/>
              </a:rPr>
              <a:t>Bilan des projets aidés en 2024 :</a:t>
            </a:r>
          </a:p>
          <a:p>
            <a:pPr marL="717550" lvl="1" indent="-285750" defTabSz="914400">
              <a:spcBef>
                <a:spcPts val="600"/>
              </a:spcBef>
              <a:buClr>
                <a:prstClr val="black"/>
              </a:buClr>
              <a:buFont typeface="Wingdings" panose="05000000000000000000" pitchFamily="2" charset="2"/>
              <a:buChar char="v"/>
              <a:defRPr/>
            </a:pPr>
            <a:r>
              <a:rPr lang="fr-FR" sz="1600" dirty="0">
                <a:solidFill>
                  <a:prstClr val="black"/>
                </a:solidFill>
                <a:latin typeface="Arial" panose="020B0604020202020204"/>
              </a:rPr>
              <a:t>2 études approvisionnement</a:t>
            </a:r>
          </a:p>
          <a:p>
            <a:pPr marL="717550" lvl="1" indent="-285750" defTabSz="914400">
              <a:spcBef>
                <a:spcPts val="600"/>
              </a:spcBef>
              <a:buClr>
                <a:prstClr val="black"/>
              </a:buClr>
              <a:buFont typeface="Wingdings" panose="05000000000000000000" pitchFamily="2" charset="2"/>
              <a:buChar char="v"/>
              <a:defRPr/>
            </a:pPr>
            <a:r>
              <a:rPr lang="fr-FR" sz="1600" dirty="0">
                <a:solidFill>
                  <a:prstClr val="black"/>
                </a:solidFill>
                <a:latin typeface="Arial" panose="020B0604020202020204"/>
              </a:rPr>
              <a:t>60 études de faisabilité de chaufferies biomasse (souvent multi </a:t>
            </a:r>
            <a:r>
              <a:rPr lang="fr-FR" sz="1600" dirty="0" err="1">
                <a:solidFill>
                  <a:prstClr val="black"/>
                </a:solidFill>
                <a:latin typeface="Arial" panose="020B0604020202020204"/>
              </a:rPr>
              <a:t>EnR</a:t>
            </a:r>
            <a:r>
              <a:rPr lang="fr-FR" sz="1600" dirty="0">
                <a:solidFill>
                  <a:prstClr val="black"/>
                </a:solidFill>
                <a:latin typeface="Arial" panose="020B0604020202020204"/>
              </a:rPr>
              <a:t>)</a:t>
            </a:r>
          </a:p>
          <a:p>
            <a:pPr marL="717550" lvl="1" indent="-285750" defTabSz="914400">
              <a:spcBef>
                <a:spcPts val="600"/>
              </a:spcBef>
              <a:buClr>
                <a:prstClr val="black"/>
              </a:buClr>
              <a:buFont typeface="Wingdings" panose="05000000000000000000" pitchFamily="2" charset="2"/>
              <a:buChar char="v"/>
              <a:defRPr/>
            </a:pPr>
            <a:r>
              <a:rPr lang="fr-FR" sz="1600" dirty="0">
                <a:solidFill>
                  <a:prstClr val="black"/>
                </a:solidFill>
                <a:latin typeface="Arial" panose="020B0604020202020204"/>
              </a:rPr>
              <a:t>83 chaufferies biomasse</a:t>
            </a:r>
          </a:p>
        </p:txBody>
      </p:sp>
      <p:sp>
        <p:nvSpPr>
          <p:cNvPr id="9" name="ZoneTexte 8">
            <a:extLst>
              <a:ext uri="{FF2B5EF4-FFF2-40B4-BE49-F238E27FC236}">
                <a16:creationId xmlns:a16="http://schemas.microsoft.com/office/drawing/2014/main" id="{350ADB94-4926-AC0E-05B4-5AED4B0EC357}"/>
              </a:ext>
            </a:extLst>
          </p:cNvPr>
          <p:cNvSpPr txBox="1"/>
          <p:nvPr/>
        </p:nvSpPr>
        <p:spPr>
          <a:xfrm>
            <a:off x="498965" y="5596491"/>
            <a:ext cx="4295245" cy="830997"/>
          </a:xfrm>
          <a:prstGeom prst="rect">
            <a:avLst/>
          </a:prstGeom>
          <a:solidFill>
            <a:schemeClr val="accent2">
              <a:lumMod val="20000"/>
              <a:lumOff val="80000"/>
            </a:schemeClr>
          </a:solidFill>
        </p:spPr>
        <p:txBody>
          <a:bodyPr wrap="square">
            <a:spAutoFit/>
          </a:bodyPr>
          <a:lstStyle>
            <a:defPPr>
              <a:defRPr lang="fr-FR"/>
            </a:defPPr>
            <a:lvl1pPr algn="just">
              <a:spcAft>
                <a:spcPts val="600"/>
              </a:spcAft>
              <a:buClr>
                <a:schemeClr val="tx1"/>
              </a:buClr>
              <a:defRPr sz="1600" b="1">
                <a:effectLst>
                  <a:outerShdw blurRad="38100" dist="38100" dir="2700000" algn="tl">
                    <a:srgbClr val="000000">
                      <a:alpha val="43137"/>
                    </a:srgbClr>
                  </a:outerShdw>
                </a:effectLst>
              </a:defRPr>
            </a:lvl1pPr>
          </a:lstStyle>
          <a:p>
            <a:r>
              <a:rPr lang="fr-FR" dirty="0"/>
              <a:t>Montant d’aide engagé sur l’année 2024 seule pour les études et investissements bois-énergie : 10 M€</a:t>
            </a:r>
          </a:p>
        </p:txBody>
      </p:sp>
      <p:sp>
        <p:nvSpPr>
          <p:cNvPr id="2" name="ZoneTexte 1">
            <a:extLst>
              <a:ext uri="{FF2B5EF4-FFF2-40B4-BE49-F238E27FC236}">
                <a16:creationId xmlns:a16="http://schemas.microsoft.com/office/drawing/2014/main" id="{34690792-5CA7-C3BE-7CF6-475EBE7086FB}"/>
              </a:ext>
            </a:extLst>
          </p:cNvPr>
          <p:cNvSpPr txBox="1"/>
          <p:nvPr/>
        </p:nvSpPr>
        <p:spPr>
          <a:xfrm>
            <a:off x="11395590" y="693652"/>
            <a:ext cx="605928" cy="338554"/>
          </a:xfrm>
          <a:prstGeom prst="rect">
            <a:avLst/>
          </a:prstGeom>
          <a:noFill/>
        </p:spPr>
        <p:txBody>
          <a:bodyPr wrap="square" rtlCol="0">
            <a:spAutoFit/>
          </a:bodyPr>
          <a:lstStyle/>
          <a:p>
            <a:pPr algn="ctr"/>
            <a:r>
              <a:rPr lang="fr-FR" sz="800" dirty="0"/>
              <a:t>Aval forestier</a:t>
            </a:r>
          </a:p>
        </p:txBody>
      </p:sp>
      <p:pic>
        <p:nvPicPr>
          <p:cNvPr id="3" name="Image 2">
            <a:extLst>
              <a:ext uri="{FF2B5EF4-FFF2-40B4-BE49-F238E27FC236}">
                <a16:creationId xmlns:a16="http://schemas.microsoft.com/office/drawing/2014/main" id="{69DE6C2D-DA1C-7B04-6FEE-1455C04AF1F6}"/>
              </a:ext>
            </a:extLst>
          </p:cNvPr>
          <p:cNvPicPr>
            <a:picLocks noChangeAspect="1"/>
          </p:cNvPicPr>
          <p:nvPr/>
        </p:nvPicPr>
        <p:blipFill>
          <a:blip r:embed="rId2"/>
          <a:stretch>
            <a:fillRect/>
          </a:stretch>
        </p:blipFill>
        <p:spPr>
          <a:xfrm>
            <a:off x="11449874" y="256627"/>
            <a:ext cx="486323" cy="506173"/>
          </a:xfrm>
          <a:prstGeom prst="rect">
            <a:avLst/>
          </a:prstGeom>
        </p:spPr>
      </p:pic>
      <p:pic>
        <p:nvPicPr>
          <p:cNvPr id="4" name="Image 3" descr="Une image contenant texte, carte, capture d’écran, atlas&#10;&#10;Le contenu généré par l’IA peut être incorrect.">
            <a:extLst>
              <a:ext uri="{FF2B5EF4-FFF2-40B4-BE49-F238E27FC236}">
                <a16:creationId xmlns:a16="http://schemas.microsoft.com/office/drawing/2014/main" id="{E996F2A4-AB6B-A0B0-8024-192204F65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170" y="2475958"/>
            <a:ext cx="5903455" cy="4173619"/>
          </a:xfrm>
          <a:prstGeom prst="rect">
            <a:avLst/>
          </a:prstGeom>
        </p:spPr>
      </p:pic>
    </p:spTree>
    <p:extLst>
      <p:ext uri="{BB962C8B-B14F-4D97-AF65-F5344CB8AC3E}">
        <p14:creationId xmlns:p14="http://schemas.microsoft.com/office/powerpoint/2010/main" val="2727893238"/>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320_ADEME_Masque PPT Arial.pptx [Lecture seule]" id="{2C70ABF1-A830-4F25-86D2-0526B50EC19D}" vid="{57811D07-33D5-43AE-8025-39FCACA175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32d01f-c2e7-4c0d-b0b7-f90363749b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1F72C46EF5FA4CAB549D8DDE7FF4A3" ma:contentTypeVersion="10" ma:contentTypeDescription="Crée un document." ma:contentTypeScope="" ma:versionID="a71c98e48b814168d33f7a26c338b326">
  <xsd:schema xmlns:xsd="http://www.w3.org/2001/XMLSchema" xmlns:xs="http://www.w3.org/2001/XMLSchema" xmlns:p="http://schemas.microsoft.com/office/2006/metadata/properties" xmlns:ns2="5632d01f-c2e7-4c0d-b0b7-f90363749bd2" targetNamespace="http://schemas.microsoft.com/office/2006/metadata/properties" ma:root="true" ma:fieldsID="041e3f91d1c26fe20dfcd5ba6201a81b" ns2:_="">
    <xsd:import namespace="5632d01f-c2e7-4c0d-b0b7-f90363749b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2d01f-c2e7-4c0d-b0b7-f90363749b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aaaa922-7a9d-4888-b0c0-3cd0453685d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C67EE-F4BA-43C2-B8A6-95D23E55A3EB}">
  <ds:schemaRefs>
    <ds:schemaRef ds:uri="http://schemas.microsoft.com/sharepoint/v3/contenttype/forms"/>
  </ds:schemaRefs>
</ds:datastoreItem>
</file>

<file path=customXml/itemProps2.xml><?xml version="1.0" encoding="utf-8"?>
<ds:datastoreItem xmlns:ds="http://schemas.openxmlformats.org/officeDocument/2006/customXml" ds:itemID="{7D99EA3C-A224-437C-849E-CBCE82DDA760}">
  <ds:schemaRefs>
    <ds:schemaRef ds:uri="http://schemas.microsoft.com/office/2006/documentManagement/types"/>
    <ds:schemaRef ds:uri="http://purl.org/dc/elements/1.1/"/>
    <ds:schemaRef ds:uri="http://schemas.openxmlformats.org/package/2006/metadata/core-properties"/>
    <ds:schemaRef ds:uri="http://purl.org/dc/terms/"/>
    <ds:schemaRef ds:uri="5632d01f-c2e7-4c0d-b0b7-f90363749bd2"/>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CD1F6FF-B272-4F65-909C-79826A83294F}">
  <ds:schemaRefs>
    <ds:schemaRef ds:uri="5632d01f-c2e7-4c0d-b0b7-f90363749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633</TotalTime>
  <Words>1131</Words>
  <Application>Microsoft Office PowerPoint</Application>
  <PresentationFormat>Grand écran</PresentationFormat>
  <Paragraphs>104</Paragraphs>
  <Slides>7</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Wingdings</vt:lpstr>
      <vt:lpstr>1_Thème Office</vt:lpstr>
      <vt:lpstr>PANORAMA des aides attribuées par L’ADEME en Occitanie pour la filière forêt-bois en 2022 – 2023 - 2024              juillet 2025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Mois 2023</dc:title>
  <dc:creator>Céline LOBEZ;Jérémy GLOAGUEN;Emilie RABETEAU</dc:creator>
  <cp:lastModifiedBy>GONTHIEZ Nathalie</cp:lastModifiedBy>
  <cp:revision>2</cp:revision>
  <cp:lastPrinted>2025-06-03T09:07:25Z</cp:lastPrinted>
  <dcterms:created xsi:type="dcterms:W3CDTF">2023-09-28T07:27:21Z</dcterms:created>
  <dcterms:modified xsi:type="dcterms:W3CDTF">2025-09-18T11:39:26Z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0x010100E61F72C46EF5FA4CAB549D8DDE7FF4A3</vt:lpwstr>
  </property>
  <property fmtid="{D5CDD505-2E9C-101B-9397-08002B2CF9AE}" pid="3" name="MSIP_Label_98ce3bfb-fff1-481a-835b-0a342757958d_Enabled">
    <vt:lpwstr>true</vt:lpwstr>
  </property>
  <property fmtid="{D5CDD505-2E9C-101B-9397-08002B2CF9AE}" pid="4" name="MSIP_Label_98ce3bfb-fff1-481a-835b-0a342757958d_SetDate">
    <vt:lpwstr>2025-02-11T13:08:20Z</vt:lpwstr>
  </property>
  <property fmtid="{D5CDD505-2E9C-101B-9397-08002B2CF9AE}" pid="5" name="MSIP_Label_98ce3bfb-fff1-481a-835b-0a342757958d_Method">
    <vt:lpwstr>Standard</vt:lpwstr>
  </property>
  <property fmtid="{D5CDD505-2E9C-101B-9397-08002B2CF9AE}" pid="6" name="MSIP_Label_98ce3bfb-fff1-481a-835b-0a342757958d_Name">
    <vt:lpwstr>C0 - Public</vt:lpwstr>
  </property>
  <property fmtid="{D5CDD505-2E9C-101B-9397-08002B2CF9AE}" pid="7" name="MSIP_Label_98ce3bfb-fff1-481a-835b-0a342757958d_SiteId">
    <vt:lpwstr>cb6c2492-4a85-4b15-85a1-ed94d47e5849</vt:lpwstr>
  </property>
  <property fmtid="{D5CDD505-2E9C-101B-9397-08002B2CF9AE}" pid="8" name="MSIP_Label_98ce3bfb-fff1-481a-835b-0a342757958d_ActionId">
    <vt:lpwstr>5cf270b0-0ef3-46e9-8fc3-ba62f5ad27fc</vt:lpwstr>
  </property>
  <property fmtid="{D5CDD505-2E9C-101B-9397-08002B2CF9AE}" pid="9" name="MSIP_Label_98ce3bfb-fff1-481a-835b-0a342757958d_ContentBits">
    <vt:lpwstr>0</vt:lpwstr>
  </property>
  <property fmtid="{D5CDD505-2E9C-101B-9397-08002B2CF9AE}" pid="10" name="MSIP_Label_98ce3bfb-fff1-481a-835b-0a342757958d_Tag">
    <vt:lpwstr>10, 3, 0, 2</vt:lpwstr>
  </property>
  <property fmtid="{D5CDD505-2E9C-101B-9397-08002B2CF9AE}" pid="11" name="MediaServiceImageTags">
    <vt:lpwstr/>
  </property>
</Properties>
</file>